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_rels/slideMaster1.xml.rels" ContentType="application/vnd.openxmlformats-package.relationships+xml"/>
  <Override PartName="/ppt/theme/theme1.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presProps.xml" ContentType="application/vnd.openxmlformats-officedocument.presentationml.presProps+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38.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Lst>
  <p:sldSz cx="10080625" cy="567055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Lights">
    <p:spTree>
      <p:nvGrpSpPr>
        <p:cNvPr id="1" name=""/>
        <p:cNvGrpSpPr/>
        <p:nvPr/>
      </p:nvGrpSpPr>
      <p:grpSpPr>
        <a:xfrm>
          <a:off x="0" y="0"/>
          <a:ext cx="0" cy="0"/>
          <a:chOff x="0" y="0"/>
          <a:chExt cx="0" cy="0"/>
        </a:xfrm>
      </p:grpSpPr>
      <p:sp>
        <p:nvSpPr>
          <p:cNvPr id="0" name="PlaceHolder 1"/>
          <p:cNvSpPr>
            <a:spLocks noGrp="1"/>
          </p:cNvSpPr>
          <p:nvPr>
            <p:ph type="title"/>
          </p:nvPr>
        </p:nvSpPr>
        <p:spPr>
          <a:xfrm>
            <a:off x="540000" y="1440000"/>
            <a:ext cx="8999280" cy="989280"/>
          </a:xfrm>
          <a:prstGeom prst="rect">
            <a:avLst/>
          </a:prstGeom>
          <a:noFill/>
          <a:ln w="0">
            <a:noFill/>
          </a:ln>
        </p:spPr>
        <p:txBody>
          <a:bodyPr lIns="0" rIns="0" tIns="0" bIns="0" anchor="ctr">
            <a:noAutofit/>
          </a:bodyPr>
          <a:p>
            <a:pPr indent="0">
              <a:lnSpc>
                <a:spcPct val="100000"/>
              </a:lnSpc>
              <a:buNone/>
              <a:tabLst>
                <a:tab algn="l" pos="0"/>
              </a:tabLst>
            </a:pPr>
            <a:r>
              <a:rPr b="0" lang="en-US" sz="3300" strike="noStrike" u="none">
                <a:solidFill>
                  <a:srgbClr val="ffffff"/>
                </a:solidFill>
                <a:effectLst/>
                <a:uFillTx/>
                <a:latin typeface="Arial"/>
              </a:rPr>
              <a:t>Click to edit the title text format</a:t>
            </a:r>
            <a:endParaRPr b="0" lang="en-US" sz="3300" strike="noStrike" u="none">
              <a:solidFill>
                <a:srgbClr val="ffffff"/>
              </a:solidFill>
              <a:effectLst/>
              <a:uFillTx/>
              <a:latin typeface="Arial"/>
            </a:endParaRPr>
          </a:p>
        </p:txBody>
      </p:sp>
      <p:sp>
        <p:nvSpPr>
          <p:cNvPr id="1" name="PlaceHolder 2"/>
          <p:cNvSpPr>
            <a:spLocks noGrp="1"/>
          </p:cNvSpPr>
          <p:nvPr>
            <p:ph type="body"/>
          </p:nvPr>
        </p:nvSpPr>
        <p:spPr>
          <a:xfrm>
            <a:off x="540000" y="2610000"/>
            <a:ext cx="8999280" cy="2159280"/>
          </a:xfrm>
          <a:prstGeom prst="rect">
            <a:avLst/>
          </a:prstGeom>
          <a:noFill/>
          <a:ln w="0">
            <a:noFill/>
          </a:ln>
        </p:spPr>
        <p:txBody>
          <a:bodyPr lIns="0" rIns="0" tIns="0" bIns="0" anchor="t">
            <a:normAutofit lnSpcReduction="9999"/>
          </a:bodyPr>
          <a:p>
            <a:pPr marL="432000" indent="-324000">
              <a:lnSpc>
                <a:spcPct val="100000"/>
              </a:lnSpc>
              <a:spcAft>
                <a:spcPts val="1057"/>
              </a:spcAft>
              <a:buClr>
                <a:srgbClr val="ffffff"/>
              </a:buClr>
              <a:buSzPct val="45000"/>
              <a:buFont typeface="Wingdings" charset="2"/>
              <a:buChar char=""/>
            </a:pPr>
            <a:r>
              <a:rPr b="0" lang="en-US" sz="2400" strike="noStrike" u="none">
                <a:solidFill>
                  <a:srgbClr val="ffffff"/>
                </a:solidFill>
                <a:effectLst/>
                <a:uFillTx/>
                <a:latin typeface="Arial"/>
              </a:rPr>
              <a:t>Click to edit the outline text format</a:t>
            </a:r>
            <a:endParaRPr b="0" lang="en-US" sz="2400" strike="noStrike" u="none">
              <a:solidFill>
                <a:srgbClr val="ffffff"/>
              </a:solidFill>
              <a:effectLst/>
              <a:uFillTx/>
              <a:latin typeface="Arial"/>
            </a:endParaRPr>
          </a:p>
          <a:p>
            <a:pPr lvl="1" marL="864000" indent="-324000">
              <a:lnSpc>
                <a:spcPct val="100000"/>
              </a:lnSpc>
              <a:spcAft>
                <a:spcPts val="845"/>
              </a:spcAft>
              <a:buClr>
                <a:srgbClr val="ffffff"/>
              </a:buClr>
              <a:buSzPct val="75000"/>
              <a:buFont typeface="Symbol" charset="2"/>
              <a:buChar char=""/>
            </a:pPr>
            <a:r>
              <a:rPr b="0" lang="en-US" sz="2100" strike="noStrike" u="none">
                <a:solidFill>
                  <a:srgbClr val="ffffff"/>
                </a:solidFill>
                <a:effectLst/>
                <a:uFillTx/>
                <a:latin typeface="Arial"/>
              </a:rPr>
              <a:t>Second Outline Level</a:t>
            </a:r>
            <a:endParaRPr b="0" lang="en-US" sz="2100" strike="noStrike" u="none">
              <a:solidFill>
                <a:srgbClr val="ffffff"/>
              </a:solidFill>
              <a:effectLst/>
              <a:uFillTx/>
              <a:latin typeface="Arial"/>
            </a:endParaRPr>
          </a:p>
          <a:p>
            <a:pPr lvl="2" marL="1296000" indent="-288000">
              <a:lnSpc>
                <a:spcPct val="100000"/>
              </a:lnSpc>
              <a:spcAft>
                <a:spcPts val="632"/>
              </a:spcAft>
              <a:buClr>
                <a:srgbClr val="ffffff"/>
              </a:buClr>
              <a:buSzPct val="45000"/>
              <a:buFont typeface="Wingdings" charset="2"/>
              <a:buChar char=""/>
            </a:pPr>
            <a:r>
              <a:rPr b="0" lang="en-US" sz="1800" strike="noStrike" u="none">
                <a:solidFill>
                  <a:srgbClr val="ffffff"/>
                </a:solidFill>
                <a:effectLst/>
                <a:uFillTx/>
                <a:latin typeface="Arial"/>
              </a:rPr>
              <a:t>Third Outline Level</a:t>
            </a:r>
            <a:endParaRPr b="0" lang="en-US" sz="1800" strike="noStrike" u="none">
              <a:solidFill>
                <a:srgbClr val="ffffff"/>
              </a:solidFill>
              <a:effectLst/>
              <a:uFillTx/>
              <a:latin typeface="Arial"/>
            </a:endParaRPr>
          </a:p>
          <a:p>
            <a:pPr lvl="3" marL="1728000" indent="-216000">
              <a:lnSpc>
                <a:spcPct val="100000"/>
              </a:lnSpc>
              <a:spcAft>
                <a:spcPts val="425"/>
              </a:spcAft>
              <a:buClr>
                <a:srgbClr val="ffffff"/>
              </a:buClr>
              <a:buSzPct val="75000"/>
              <a:buFont typeface="Symbol" charset="2"/>
              <a:buChar char=""/>
            </a:pPr>
            <a:r>
              <a:rPr b="0" lang="en-US" sz="1500" strike="noStrike" u="none">
                <a:solidFill>
                  <a:srgbClr val="ffffff"/>
                </a:solidFill>
                <a:effectLst/>
                <a:uFillTx/>
                <a:latin typeface="Arial"/>
              </a:rPr>
              <a:t>Fourth Outline Level</a:t>
            </a:r>
            <a:endParaRPr b="0" lang="en-US" sz="1500" strike="noStrike" u="none">
              <a:solidFill>
                <a:srgbClr val="ffffff"/>
              </a:solidFill>
              <a:effectLst/>
              <a:uFillTx/>
              <a:latin typeface="Arial"/>
            </a:endParaRPr>
          </a:p>
          <a:p>
            <a:pPr lvl="4" marL="2160000" indent="-216000">
              <a:lnSpc>
                <a:spcPct val="100000"/>
              </a:lnSpc>
              <a:spcAft>
                <a:spcPts val="213"/>
              </a:spcAft>
              <a:buClr>
                <a:srgbClr val="ffffff"/>
              </a:buClr>
              <a:buSzPct val="45000"/>
              <a:buFont typeface="Wingdings" charset="2"/>
              <a:buChar char=""/>
            </a:pPr>
            <a:r>
              <a:rPr b="0" lang="en-US" sz="1500" strike="noStrike" u="none">
                <a:solidFill>
                  <a:srgbClr val="ffffff"/>
                </a:solidFill>
                <a:effectLst/>
                <a:uFillTx/>
                <a:latin typeface="Arial"/>
              </a:rPr>
              <a:t>Fifth Outline Level</a:t>
            </a:r>
            <a:endParaRPr b="0" lang="en-US" sz="1500" strike="noStrike" u="none">
              <a:solidFill>
                <a:srgbClr val="ffffff"/>
              </a:solidFill>
              <a:effectLst/>
              <a:uFillTx/>
              <a:latin typeface="Arial"/>
            </a:endParaRPr>
          </a:p>
          <a:p>
            <a:pPr lvl="5" marL="2592000" indent="-216000">
              <a:lnSpc>
                <a:spcPct val="100000"/>
              </a:lnSpc>
              <a:spcAft>
                <a:spcPts val="213"/>
              </a:spcAft>
              <a:buClr>
                <a:srgbClr val="ffffff"/>
              </a:buClr>
              <a:buSzPct val="45000"/>
              <a:buFont typeface="Wingdings" charset="2"/>
              <a:buChar char=""/>
            </a:pPr>
            <a:r>
              <a:rPr b="0" lang="en-US" sz="1500" strike="noStrike" u="none">
                <a:solidFill>
                  <a:srgbClr val="ffffff"/>
                </a:solidFill>
                <a:effectLst/>
                <a:uFillTx/>
                <a:latin typeface="Arial"/>
              </a:rPr>
              <a:t>Sixth Outline Level</a:t>
            </a:r>
            <a:endParaRPr b="0" lang="en-US" sz="1500" strike="noStrike" u="none">
              <a:solidFill>
                <a:srgbClr val="ffffff"/>
              </a:solidFill>
              <a:effectLst/>
              <a:uFillTx/>
              <a:latin typeface="Arial"/>
            </a:endParaRPr>
          </a:p>
          <a:p>
            <a:pPr lvl="6" marL="3024000" indent="-216000">
              <a:lnSpc>
                <a:spcPct val="100000"/>
              </a:lnSpc>
              <a:spcAft>
                <a:spcPts val="213"/>
              </a:spcAft>
              <a:buClr>
                <a:srgbClr val="ffffff"/>
              </a:buClr>
              <a:buSzPct val="45000"/>
              <a:buFont typeface="Wingdings" charset="2"/>
              <a:buChar char=""/>
            </a:pPr>
            <a:r>
              <a:rPr b="0" lang="en-US" sz="1500" strike="noStrike" u="none">
                <a:solidFill>
                  <a:srgbClr val="ffffff"/>
                </a:solidFill>
                <a:effectLst/>
                <a:uFillTx/>
                <a:latin typeface="Arial"/>
              </a:rPr>
              <a:t>Seventh Outline Level</a:t>
            </a:r>
            <a:endParaRPr b="0" lang="en-US" sz="1500" strike="noStrike" u="none">
              <a:solidFill>
                <a:srgbClr val="ffffff"/>
              </a:solidFill>
              <a:effectLst/>
              <a:uFillTx/>
              <a:latin typeface="Arial"/>
            </a:endParaRPr>
          </a:p>
        </p:txBody>
      </p:sp>
      <p:sp>
        <p:nvSpPr>
          <p:cNvPr id="2" name="PlaceHolder 3"/>
          <p:cNvSpPr>
            <a:spLocks noGrp="1"/>
          </p:cNvSpPr>
          <p:nvPr>
            <p:ph type="dt" idx="1"/>
          </p:nvPr>
        </p:nvSpPr>
        <p:spPr>
          <a:xfrm>
            <a:off x="180000" y="5307840"/>
            <a:ext cx="2339280" cy="213840"/>
          </a:xfrm>
          <a:prstGeom prst="rect">
            <a:avLst/>
          </a:prstGeom>
          <a:noFill/>
          <a:ln w="0">
            <a:noFill/>
          </a:ln>
        </p:spPr>
        <p:txBody>
          <a:bodyPr lIns="0" rIns="0" tIns="0" bIns="0" anchor="b">
            <a:spAutoFit/>
          </a:bodyPr>
          <a:lstStyle>
            <a:lvl1pPr indent="0">
              <a:lnSpc>
                <a:spcPct val="100000"/>
              </a:lnSpc>
              <a:buNone/>
              <a:tabLst>
                <a:tab algn="l" pos="0"/>
              </a:tabLst>
              <a:defRPr b="0" lang="en-US" sz="1400" strike="noStrike" u="none">
                <a:solidFill>
                  <a:srgbClr val="ffffff"/>
                </a:solidFill>
                <a:effectLst/>
                <a:uFillTx/>
                <a:latin typeface="Arial"/>
              </a:defRPr>
            </a:lvl1pPr>
          </a:lstStyle>
          <a:p>
            <a:pPr indent="0">
              <a:lnSpc>
                <a:spcPct val="100000"/>
              </a:lnSpc>
              <a:buNone/>
              <a:tabLst>
                <a:tab algn="l" pos="0"/>
              </a:tabLst>
            </a:pPr>
            <a:r>
              <a:rPr b="0" lang="en-US" sz="1400" strike="noStrike" u="none">
                <a:solidFill>
                  <a:srgbClr val="ffffff"/>
                </a:solidFill>
                <a:effectLst/>
                <a:uFillTx/>
                <a:latin typeface="Arial"/>
              </a:rPr>
              <a:t>&lt;date/time&gt;</a:t>
            </a:r>
            <a:endParaRPr b="0" lang="en-US" sz="1400" strike="noStrike" u="none">
              <a:solidFill>
                <a:srgbClr val="ffffff"/>
              </a:solidFill>
              <a:effectLst/>
              <a:uFillTx/>
              <a:latin typeface="Times New Roman"/>
            </a:endParaRPr>
          </a:p>
        </p:txBody>
      </p:sp>
      <p:sp>
        <p:nvSpPr>
          <p:cNvPr id="3" name="PlaceHolder 4"/>
          <p:cNvSpPr>
            <a:spLocks noGrp="1"/>
          </p:cNvSpPr>
          <p:nvPr>
            <p:ph type="ftr" idx="2"/>
          </p:nvPr>
        </p:nvSpPr>
        <p:spPr>
          <a:xfrm>
            <a:off x="3420000" y="5307840"/>
            <a:ext cx="3239280" cy="213840"/>
          </a:xfrm>
          <a:prstGeom prst="rect">
            <a:avLst/>
          </a:prstGeom>
          <a:noFill/>
          <a:ln w="0">
            <a:noFill/>
          </a:ln>
        </p:spPr>
        <p:txBody>
          <a:bodyPr lIns="0" rIns="0" tIns="0" bIns="0" anchor="b">
            <a:spAutoFit/>
          </a:bodyPr>
          <a:lstStyle>
            <a:lvl1pPr indent="0" algn="ctr">
              <a:lnSpc>
                <a:spcPct val="100000"/>
              </a:lnSpc>
              <a:buNone/>
              <a:tabLst>
                <a:tab algn="l" pos="0"/>
              </a:tabLst>
              <a:defRPr b="0" lang="en-US" sz="1400" strike="noStrike" u="none">
                <a:solidFill>
                  <a:srgbClr val="ffffff"/>
                </a:solidFill>
                <a:effectLst/>
                <a:uFillTx/>
                <a:latin typeface="Arial"/>
              </a:defRPr>
            </a:lvl1pPr>
          </a:lstStyle>
          <a:p>
            <a:pPr indent="0" algn="ctr">
              <a:lnSpc>
                <a:spcPct val="100000"/>
              </a:lnSpc>
              <a:buNone/>
              <a:tabLst>
                <a:tab algn="l" pos="0"/>
              </a:tabLst>
            </a:pPr>
            <a:r>
              <a:rPr b="0" lang="en-US" sz="1400" strike="noStrike" u="none">
                <a:solidFill>
                  <a:srgbClr val="ffffff"/>
                </a:solidFill>
                <a:effectLst/>
                <a:uFillTx/>
                <a:latin typeface="Arial"/>
              </a:rPr>
              <a:t>&lt;footer&gt;</a:t>
            </a:r>
            <a:endParaRPr b="0" lang="en-US" sz="1400" strike="noStrike" u="none">
              <a:solidFill>
                <a:srgbClr val="ffffff"/>
              </a:solidFill>
              <a:effectLst/>
              <a:uFillTx/>
              <a:latin typeface="Times New Roman"/>
            </a:endParaRPr>
          </a:p>
        </p:txBody>
      </p:sp>
      <p:sp>
        <p:nvSpPr>
          <p:cNvPr id="4" name="PlaceHolder 5"/>
          <p:cNvSpPr>
            <a:spLocks noGrp="1"/>
          </p:cNvSpPr>
          <p:nvPr>
            <p:ph type="sldNum" idx="3"/>
          </p:nvPr>
        </p:nvSpPr>
        <p:spPr>
          <a:xfrm>
            <a:off x="7560000" y="5307840"/>
            <a:ext cx="2339280" cy="213840"/>
          </a:xfrm>
          <a:prstGeom prst="rect">
            <a:avLst/>
          </a:prstGeom>
          <a:noFill/>
          <a:ln w="0">
            <a:noFill/>
          </a:ln>
        </p:spPr>
        <p:txBody>
          <a:bodyPr lIns="0" rIns="0" tIns="0" bIns="0" anchor="b">
            <a:spAutoFit/>
          </a:bodyPr>
          <a:lstStyle>
            <a:lvl1pPr indent="0" algn="r">
              <a:lnSpc>
                <a:spcPct val="100000"/>
              </a:lnSpc>
              <a:buNone/>
              <a:tabLst>
                <a:tab algn="l" pos="0"/>
              </a:tabLst>
              <a:defRPr b="0" lang="en-US" sz="1400" strike="noStrike" u="none">
                <a:solidFill>
                  <a:srgbClr val="ffffff"/>
                </a:solidFill>
                <a:effectLst/>
                <a:uFillTx/>
                <a:latin typeface="Arial"/>
              </a:defRPr>
            </a:lvl1pPr>
          </a:lstStyle>
          <a:p>
            <a:pPr indent="0" algn="r">
              <a:lnSpc>
                <a:spcPct val="100000"/>
              </a:lnSpc>
              <a:buNone/>
              <a:tabLst>
                <a:tab algn="l" pos="0"/>
              </a:tabLst>
            </a:pPr>
            <a:fld id="{35159D5F-FDBF-4FE9-8558-2F9B3C4D44C7}" type="slidenum">
              <a:rPr b="0" lang="en-US" sz="1400" strike="noStrike" u="none">
                <a:solidFill>
                  <a:srgbClr val="ffffff"/>
                </a:solidFill>
                <a:effectLst/>
                <a:uFillTx/>
                <a:latin typeface="Arial"/>
              </a:rPr>
              <a:t>&lt;number&gt;</a:t>
            </a:fld>
            <a:endParaRPr b="0" lang="en-US" sz="1400" strike="noStrike" u="none">
              <a:solidFill>
                <a:srgbClr val="ffffff"/>
              </a:solidFill>
              <a:effectLst/>
              <a:uFillTx/>
              <a:latin typeface="Times New Roman"/>
            </a:endParaRPr>
          </a:p>
        </p:txBody>
      </p:sp>
      <p:sp>
        <p:nvSpPr>
          <p:cNvPr id="5" name=""/>
          <p:cNvSpPr/>
          <p:nvPr/>
        </p:nvSpPr>
        <p:spPr>
          <a:xfrm>
            <a:off x="1440000" y="1080000"/>
            <a:ext cx="1439280" cy="1259280"/>
          </a:xfrm>
          <a:prstGeom prst="ellipse">
            <a:avLst/>
          </a:prstGeom>
          <a:solidFill>
            <a:srgbClr val="ffffff">
              <a:alpha val="30000"/>
            </a:srgbClr>
          </a:solidFill>
          <a:ln w="0">
            <a:noFill/>
          </a:ln>
        </p:spPr>
        <p:style>
          <a:lnRef idx="0"/>
          <a:fillRef idx="0"/>
          <a:effectRef idx="0"/>
          <a:fontRef idx="minor"/>
        </p:style>
        <p:txBody>
          <a:bodyPr wrap="none" lIns="0" rIns="0" tIns="0" bIns="0" anchor="t">
            <a:noAutofit/>
          </a:bodyPr>
          <a:p>
            <a:pPr>
              <a:lnSpc>
                <a:spcPct val="100000"/>
              </a:lnSpc>
            </a:pPr>
            <a:endParaRPr b="1" lang="en-US" sz="1400" strike="noStrike" u="none">
              <a:solidFill>
                <a:srgbClr val="000000"/>
              </a:solidFill>
              <a:effectLst/>
              <a:uFillTx/>
              <a:latin typeface="Arial"/>
              <a:ea typeface="DejaVu Sans"/>
            </a:endParaRPr>
          </a:p>
        </p:txBody>
      </p:sp>
      <p:sp>
        <p:nvSpPr>
          <p:cNvPr id="6" name=""/>
          <p:cNvSpPr/>
          <p:nvPr/>
        </p:nvSpPr>
        <p:spPr>
          <a:xfrm>
            <a:off x="7380000" y="3960000"/>
            <a:ext cx="1439280" cy="1259280"/>
          </a:xfrm>
          <a:prstGeom prst="ellipse">
            <a:avLst/>
          </a:prstGeom>
          <a:solidFill>
            <a:srgbClr val="ffffff">
              <a:alpha val="30000"/>
            </a:srgbClr>
          </a:solidFill>
          <a:ln w="0">
            <a:noFill/>
          </a:ln>
        </p:spPr>
        <p:style>
          <a:lnRef idx="0"/>
          <a:fillRef idx="0"/>
          <a:effectRef idx="0"/>
          <a:fontRef idx="minor"/>
        </p:style>
        <p:txBody>
          <a:bodyPr wrap="none" lIns="0" rIns="0" tIns="0" bIns="0" anchor="t">
            <a:noAutofit/>
          </a:bodyPr>
          <a:p>
            <a:pPr>
              <a:lnSpc>
                <a:spcPct val="100000"/>
              </a:lnSpc>
            </a:pPr>
            <a:endParaRPr b="1" lang="en-US" sz="1400" strike="noStrike" u="none">
              <a:solidFill>
                <a:srgbClr val="000000"/>
              </a:solidFill>
              <a:effectLst/>
              <a:uFillTx/>
              <a:latin typeface="Arial"/>
              <a:ea typeface="DejaVu Sans"/>
            </a:endParaRPr>
          </a:p>
        </p:txBody>
      </p:sp>
      <p:sp>
        <p:nvSpPr>
          <p:cNvPr id="7" name=""/>
          <p:cNvSpPr/>
          <p:nvPr/>
        </p:nvSpPr>
        <p:spPr>
          <a:xfrm>
            <a:off x="9000000" y="2700000"/>
            <a:ext cx="1259280" cy="1079280"/>
          </a:xfrm>
          <a:prstGeom prst="ellipse">
            <a:avLst/>
          </a:prstGeom>
          <a:solidFill>
            <a:srgbClr val="ffffff">
              <a:alpha val="20000"/>
            </a:srgbClr>
          </a:solidFill>
          <a:ln w="0">
            <a:noFill/>
          </a:ln>
        </p:spPr>
        <p:style>
          <a:lnRef idx="0"/>
          <a:fillRef idx="0"/>
          <a:effectRef idx="0"/>
          <a:fontRef idx="minor"/>
        </p:style>
        <p:txBody>
          <a:bodyPr wrap="none" lIns="0" rIns="0" tIns="0" bIns="0" anchor="t">
            <a:noAutofit/>
          </a:bodyPr>
          <a:p>
            <a:pPr>
              <a:lnSpc>
                <a:spcPct val="100000"/>
              </a:lnSpc>
            </a:pPr>
            <a:endParaRPr b="1" lang="en-US" sz="1400" strike="noStrike" u="none">
              <a:solidFill>
                <a:srgbClr val="000000"/>
              </a:solidFill>
              <a:effectLst/>
              <a:uFillTx/>
              <a:latin typeface="Arial"/>
              <a:ea typeface="DejaVu Sans"/>
            </a:endParaRPr>
          </a:p>
        </p:txBody>
      </p:sp>
      <p:sp>
        <p:nvSpPr>
          <p:cNvPr id="8" name=""/>
          <p:cNvSpPr/>
          <p:nvPr/>
        </p:nvSpPr>
        <p:spPr>
          <a:xfrm>
            <a:off x="-180000" y="2430000"/>
            <a:ext cx="1439280" cy="1349280"/>
          </a:xfrm>
          <a:prstGeom prst="ellipse">
            <a:avLst/>
          </a:prstGeom>
          <a:solidFill>
            <a:srgbClr val="ffffff">
              <a:alpha val="20000"/>
            </a:srgbClr>
          </a:solidFill>
          <a:ln w="0">
            <a:noFill/>
          </a:ln>
        </p:spPr>
        <p:style>
          <a:lnRef idx="0"/>
          <a:fillRef idx="0"/>
          <a:effectRef idx="0"/>
          <a:fontRef idx="minor"/>
        </p:style>
        <p:txBody>
          <a:bodyPr wrap="none" lIns="0" rIns="0" tIns="0" bIns="0" anchor="t">
            <a:noAutofit/>
          </a:bodyPr>
          <a:p>
            <a:pPr>
              <a:lnSpc>
                <a:spcPct val="100000"/>
              </a:lnSpc>
            </a:pPr>
            <a:endParaRPr b="1" lang="en-US" sz="1400" strike="noStrike" u="none">
              <a:solidFill>
                <a:srgbClr val="000000"/>
              </a:solidFill>
              <a:effectLst/>
              <a:uFillTx/>
              <a:latin typeface="Arial"/>
              <a:ea typeface="DejaVu Sans"/>
            </a:endParaRPr>
          </a:p>
        </p:txBody>
      </p:sp>
      <p:sp>
        <p:nvSpPr>
          <p:cNvPr id="9" name=""/>
          <p:cNvSpPr/>
          <p:nvPr/>
        </p:nvSpPr>
        <p:spPr>
          <a:xfrm>
            <a:off x="540000" y="1080000"/>
            <a:ext cx="719280" cy="719280"/>
          </a:xfrm>
          <a:prstGeom prst="ellipse">
            <a:avLst/>
          </a:prstGeom>
          <a:solidFill>
            <a:srgbClr val="ffffff">
              <a:alpha val="20000"/>
            </a:srgbClr>
          </a:solidFill>
          <a:ln w="0">
            <a:noFill/>
          </a:ln>
        </p:spPr>
        <p:style>
          <a:lnRef idx="0"/>
          <a:fillRef idx="0"/>
          <a:effectRef idx="0"/>
          <a:fontRef idx="minor"/>
        </p:style>
        <p:txBody>
          <a:bodyPr wrap="none" lIns="0" rIns="0" tIns="0" bIns="0" anchor="t">
            <a:noAutofit/>
          </a:bodyPr>
          <a:p>
            <a:pPr>
              <a:lnSpc>
                <a:spcPct val="100000"/>
              </a:lnSpc>
            </a:pPr>
            <a:endParaRPr b="1" lang="en-US" sz="1400" strike="noStrike" u="none">
              <a:solidFill>
                <a:srgbClr val="000000"/>
              </a:solidFill>
              <a:effectLst/>
              <a:uFillTx/>
              <a:latin typeface="Arial"/>
              <a:ea typeface="DejaVu Sans"/>
            </a:endParaRPr>
          </a:p>
        </p:txBody>
      </p:sp>
      <p:sp>
        <p:nvSpPr>
          <p:cNvPr id="10" name=""/>
          <p:cNvSpPr/>
          <p:nvPr/>
        </p:nvSpPr>
        <p:spPr>
          <a:xfrm>
            <a:off x="0" y="1260000"/>
            <a:ext cx="719280" cy="719280"/>
          </a:xfrm>
          <a:prstGeom prst="ellipse">
            <a:avLst/>
          </a:prstGeom>
          <a:solidFill>
            <a:srgbClr val="ffffff">
              <a:alpha val="10000"/>
            </a:srgbClr>
          </a:solidFill>
          <a:ln w="0">
            <a:noFill/>
          </a:ln>
        </p:spPr>
        <p:style>
          <a:lnRef idx="0"/>
          <a:fillRef idx="0"/>
          <a:effectRef idx="0"/>
          <a:fontRef idx="minor"/>
        </p:style>
        <p:txBody>
          <a:bodyPr wrap="none" lIns="0" rIns="0" tIns="0" bIns="0" anchor="t">
            <a:noAutofit/>
          </a:bodyPr>
          <a:p>
            <a:pPr>
              <a:lnSpc>
                <a:spcPct val="100000"/>
              </a:lnSpc>
            </a:pPr>
            <a:endParaRPr b="1" lang="en-US" sz="1400" strike="noStrike" u="none">
              <a:solidFill>
                <a:srgbClr val="000000"/>
              </a:solidFill>
              <a:effectLst/>
              <a:uFillTx/>
              <a:latin typeface="Arial"/>
              <a:ea typeface="DejaVu Sans"/>
            </a:endParaRPr>
          </a:p>
        </p:txBody>
      </p:sp>
      <p:sp>
        <p:nvSpPr>
          <p:cNvPr id="11" name=""/>
          <p:cNvSpPr/>
          <p:nvPr/>
        </p:nvSpPr>
        <p:spPr>
          <a:xfrm>
            <a:off x="0" y="5220000"/>
            <a:ext cx="1619280" cy="1259280"/>
          </a:xfrm>
          <a:prstGeom prst="ellipse">
            <a:avLst/>
          </a:prstGeom>
          <a:solidFill>
            <a:srgbClr val="ffffff">
              <a:alpha val="15000"/>
            </a:srgbClr>
          </a:solidFill>
          <a:ln w="0">
            <a:noFill/>
          </a:ln>
        </p:spPr>
        <p:style>
          <a:lnRef idx="0"/>
          <a:fillRef idx="0"/>
          <a:effectRef idx="0"/>
          <a:fontRef idx="minor"/>
        </p:style>
        <p:txBody>
          <a:bodyPr wrap="none" lIns="0" rIns="0" tIns="0" bIns="0" anchor="t">
            <a:noAutofit/>
          </a:bodyPr>
          <a:p>
            <a:pPr>
              <a:lnSpc>
                <a:spcPct val="100000"/>
              </a:lnSpc>
            </a:pPr>
            <a:endParaRPr b="1" lang="en-US" sz="1400" strike="noStrike" u="none">
              <a:solidFill>
                <a:srgbClr val="000000"/>
              </a:solidFill>
              <a:effectLst/>
              <a:uFillTx/>
              <a:latin typeface="Arial"/>
              <a:ea typeface="DejaVu Sans"/>
            </a:endParaRPr>
          </a:p>
        </p:txBody>
      </p:sp>
      <p:sp>
        <p:nvSpPr>
          <p:cNvPr id="12" name=""/>
          <p:cNvSpPr/>
          <p:nvPr/>
        </p:nvSpPr>
        <p:spPr>
          <a:xfrm>
            <a:off x="9720000" y="4680000"/>
            <a:ext cx="719280" cy="719280"/>
          </a:xfrm>
          <a:prstGeom prst="ellipse">
            <a:avLst/>
          </a:prstGeom>
          <a:solidFill>
            <a:srgbClr val="ffffff">
              <a:alpha val="30000"/>
            </a:srgbClr>
          </a:solidFill>
          <a:ln w="0">
            <a:noFill/>
          </a:ln>
        </p:spPr>
        <p:style>
          <a:lnRef idx="0"/>
          <a:fillRef idx="0"/>
          <a:effectRef idx="0"/>
          <a:fontRef idx="minor"/>
        </p:style>
        <p:txBody>
          <a:bodyPr wrap="none" lIns="0" rIns="0" tIns="0" bIns="0" anchor="t">
            <a:noAutofit/>
          </a:bodyPr>
          <a:p>
            <a:pPr>
              <a:lnSpc>
                <a:spcPct val="100000"/>
              </a:lnSpc>
            </a:pPr>
            <a:endParaRPr b="1" lang="en-US" sz="1400" strike="noStrike" u="none">
              <a:solidFill>
                <a:srgbClr val="000000"/>
              </a:solidFill>
              <a:effectLst/>
              <a:uFillTx/>
              <a:latin typeface="Arial"/>
              <a:ea typeface="DejaVu Sans"/>
            </a:endParaRPr>
          </a:p>
        </p:txBody>
      </p:sp>
      <p:sp>
        <p:nvSpPr>
          <p:cNvPr id="13" name=""/>
          <p:cNvSpPr/>
          <p:nvPr/>
        </p:nvSpPr>
        <p:spPr>
          <a:xfrm>
            <a:off x="9540000" y="3420000"/>
            <a:ext cx="719280" cy="719280"/>
          </a:xfrm>
          <a:prstGeom prst="ellipse">
            <a:avLst/>
          </a:prstGeom>
          <a:solidFill>
            <a:srgbClr val="ffffff">
              <a:alpha val="10000"/>
            </a:srgbClr>
          </a:solidFill>
          <a:ln w="0">
            <a:noFill/>
          </a:ln>
        </p:spPr>
        <p:style>
          <a:lnRef idx="0"/>
          <a:fillRef idx="0"/>
          <a:effectRef idx="0"/>
          <a:fontRef idx="minor"/>
        </p:style>
        <p:txBody>
          <a:bodyPr wrap="none" lIns="0" rIns="0" tIns="0" bIns="0" anchor="t">
            <a:noAutofit/>
          </a:bodyPr>
          <a:p>
            <a:pPr>
              <a:lnSpc>
                <a:spcPct val="100000"/>
              </a:lnSpc>
            </a:pPr>
            <a:endParaRPr b="1" lang="en-US" sz="1400" strike="noStrike" u="none">
              <a:solidFill>
                <a:srgbClr val="000000"/>
              </a:solidFill>
              <a:effectLst/>
              <a:uFillTx/>
              <a:latin typeface="Arial"/>
              <a:ea typeface="DejaVu Sans"/>
            </a:endParaRPr>
          </a:p>
        </p:txBody>
      </p:sp>
      <p:sp>
        <p:nvSpPr>
          <p:cNvPr id="14" name=""/>
          <p:cNvSpPr/>
          <p:nvPr/>
        </p:nvSpPr>
        <p:spPr>
          <a:xfrm>
            <a:off x="8100000" y="4680000"/>
            <a:ext cx="1079280" cy="841680"/>
          </a:xfrm>
          <a:prstGeom prst="ellipse">
            <a:avLst/>
          </a:prstGeom>
          <a:solidFill>
            <a:srgbClr val="ffffff">
              <a:alpha val="20000"/>
            </a:srgbClr>
          </a:solidFill>
          <a:ln w="0">
            <a:noFill/>
          </a:ln>
        </p:spPr>
        <p:style>
          <a:lnRef idx="0"/>
          <a:fillRef idx="0"/>
          <a:effectRef idx="0"/>
          <a:fontRef idx="minor"/>
        </p:style>
        <p:txBody>
          <a:bodyPr wrap="none" lIns="0" rIns="0" tIns="0" bIns="0" anchor="t">
            <a:noAutofit/>
          </a:bodyPr>
          <a:p>
            <a:pPr>
              <a:lnSpc>
                <a:spcPct val="100000"/>
              </a:lnSpc>
            </a:pPr>
            <a:endParaRPr b="1" lang="en-US" sz="1400" strike="noStrike" u="none">
              <a:solidFill>
                <a:srgbClr val="000000"/>
              </a:solidFill>
              <a:effectLst/>
              <a:uFillTx/>
              <a:latin typeface="Arial"/>
              <a:ea typeface="DejaVu Sans"/>
            </a:endParaRPr>
          </a:p>
        </p:txBody>
      </p:sp>
      <p:sp>
        <p:nvSpPr>
          <p:cNvPr id="15" name=""/>
          <p:cNvSpPr/>
          <p:nvPr/>
        </p:nvSpPr>
        <p:spPr>
          <a:xfrm>
            <a:off x="7920000" y="5400000"/>
            <a:ext cx="899280" cy="899280"/>
          </a:xfrm>
          <a:prstGeom prst="ellipse">
            <a:avLst/>
          </a:prstGeom>
          <a:solidFill>
            <a:srgbClr val="ffffff">
              <a:alpha val="25000"/>
            </a:srgbClr>
          </a:solidFill>
          <a:ln w="0">
            <a:noFill/>
          </a:ln>
        </p:spPr>
        <p:style>
          <a:lnRef idx="0"/>
          <a:fillRef idx="0"/>
          <a:effectRef idx="0"/>
          <a:fontRef idx="minor"/>
        </p:style>
        <p:txBody>
          <a:bodyPr wrap="none" lIns="0" rIns="0" tIns="0" bIns="0" anchor="t">
            <a:noAutofit/>
          </a:bodyPr>
          <a:p>
            <a:pPr>
              <a:lnSpc>
                <a:spcPct val="100000"/>
              </a:lnSpc>
            </a:pPr>
            <a:endParaRPr b="1" lang="en-US" sz="1400" strike="noStrike" u="none">
              <a:solidFill>
                <a:srgbClr val="000000"/>
              </a:solidFill>
              <a:effectLst/>
              <a:uFillTx/>
              <a:latin typeface="Arial"/>
              <a:ea typeface="DejaVu Sans"/>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p:spTree>
      <p:nvGrpSpPr>
        <p:cNvPr id="1" name=""/>
        <p:cNvGrpSpPr/>
        <p:nvPr/>
      </p:nvGrpSpPr>
      <p:grpSpPr>
        <a:xfrm>
          <a:off x="0" y="0"/>
          <a:ext cx="0" cy="0"/>
          <a:chOff x="0" y="0"/>
          <a:chExt cx="0" cy="0"/>
        </a:xfrm>
      </p:grpSpPr>
      <p:sp>
        <p:nvSpPr>
          <p:cNvPr id="16" name="PlaceHolder 1"/>
          <p:cNvSpPr>
            <a:spLocks noGrp="1"/>
          </p:cNvSpPr>
          <p:nvPr>
            <p:ph type="title"/>
          </p:nvPr>
        </p:nvSpPr>
        <p:spPr>
          <a:xfrm>
            <a:off x="540000" y="1440000"/>
            <a:ext cx="8999280" cy="989280"/>
          </a:xfrm>
          <a:prstGeom prst="rect">
            <a:avLst/>
          </a:prstGeom>
          <a:noFill/>
          <a:ln w="0">
            <a:noFill/>
          </a:ln>
        </p:spPr>
        <p:txBody>
          <a:bodyPr lIns="0" rIns="0" tIns="0" bIns="0" anchor="ctr">
            <a:noAutofit/>
          </a:bodyPr>
          <a:p>
            <a:pPr indent="0">
              <a:lnSpc>
                <a:spcPct val="100000"/>
              </a:lnSpc>
              <a:buNone/>
              <a:tabLst>
                <a:tab algn="l" pos="0"/>
              </a:tabLst>
            </a:pPr>
            <a:r>
              <a:rPr b="0" lang="en-US" sz="3300" strike="noStrike" u="none">
                <a:solidFill>
                  <a:srgbClr val="ffffff"/>
                </a:solidFill>
                <a:effectLst/>
                <a:uFillTx/>
                <a:latin typeface="Arial"/>
              </a:rPr>
              <a:t>Click to edit the title text format</a:t>
            </a:r>
            <a:endParaRPr b="0" lang="en-US" sz="3300" strike="noStrike" u="none">
              <a:solidFill>
                <a:srgbClr val="ffffff"/>
              </a:solidFill>
              <a:effectLst/>
              <a:uFillTx/>
              <a:latin typeface="Arial"/>
            </a:endParaRPr>
          </a:p>
        </p:txBody>
      </p:sp>
      <p:sp>
        <p:nvSpPr>
          <p:cNvPr id="17" name="PlaceHolder 2"/>
          <p:cNvSpPr>
            <a:spLocks noGrp="1"/>
          </p:cNvSpPr>
          <p:nvPr>
            <p:ph type="body"/>
          </p:nvPr>
        </p:nvSpPr>
        <p:spPr>
          <a:xfrm>
            <a:off x="540000" y="2610000"/>
            <a:ext cx="8999280" cy="2159280"/>
          </a:xfrm>
          <a:prstGeom prst="rect">
            <a:avLst/>
          </a:prstGeom>
          <a:noFill/>
          <a:ln w="0">
            <a:noFill/>
          </a:ln>
        </p:spPr>
        <p:txBody>
          <a:bodyPr lIns="0" rIns="0" tIns="0" bIns="0" anchor="t">
            <a:normAutofit lnSpcReduction="9999"/>
          </a:bodyPr>
          <a:p>
            <a:pPr marL="432000" indent="-324000">
              <a:lnSpc>
                <a:spcPct val="100000"/>
              </a:lnSpc>
              <a:spcAft>
                <a:spcPts val="1057"/>
              </a:spcAft>
              <a:buClr>
                <a:srgbClr val="ffffff"/>
              </a:buClr>
              <a:buSzPct val="45000"/>
              <a:buFont typeface="Wingdings" charset="2"/>
              <a:buChar char=""/>
            </a:pPr>
            <a:r>
              <a:rPr b="0" lang="en-US" sz="2400" strike="noStrike" u="none">
                <a:solidFill>
                  <a:srgbClr val="ffffff"/>
                </a:solidFill>
                <a:effectLst/>
                <a:uFillTx/>
                <a:latin typeface="Arial"/>
              </a:rPr>
              <a:t>Click to edit the outline text format</a:t>
            </a:r>
            <a:endParaRPr b="0" lang="en-US" sz="2400" strike="noStrike" u="none">
              <a:solidFill>
                <a:srgbClr val="ffffff"/>
              </a:solidFill>
              <a:effectLst/>
              <a:uFillTx/>
              <a:latin typeface="Arial"/>
            </a:endParaRPr>
          </a:p>
          <a:p>
            <a:pPr lvl="1" marL="864000" indent="-324000">
              <a:lnSpc>
                <a:spcPct val="100000"/>
              </a:lnSpc>
              <a:spcAft>
                <a:spcPts val="845"/>
              </a:spcAft>
              <a:buClr>
                <a:srgbClr val="ffffff"/>
              </a:buClr>
              <a:buSzPct val="75000"/>
              <a:buFont typeface="Symbol" charset="2"/>
              <a:buChar char=""/>
            </a:pPr>
            <a:r>
              <a:rPr b="0" lang="en-US" sz="2100" strike="noStrike" u="none">
                <a:solidFill>
                  <a:srgbClr val="ffffff"/>
                </a:solidFill>
                <a:effectLst/>
                <a:uFillTx/>
                <a:latin typeface="Arial"/>
              </a:rPr>
              <a:t>Second Outline Level</a:t>
            </a:r>
            <a:endParaRPr b="0" lang="en-US" sz="2100" strike="noStrike" u="none">
              <a:solidFill>
                <a:srgbClr val="ffffff"/>
              </a:solidFill>
              <a:effectLst/>
              <a:uFillTx/>
              <a:latin typeface="Arial"/>
            </a:endParaRPr>
          </a:p>
          <a:p>
            <a:pPr lvl="2" marL="1296000" indent="-288000">
              <a:lnSpc>
                <a:spcPct val="100000"/>
              </a:lnSpc>
              <a:spcAft>
                <a:spcPts val="632"/>
              </a:spcAft>
              <a:buClr>
                <a:srgbClr val="ffffff"/>
              </a:buClr>
              <a:buSzPct val="45000"/>
              <a:buFont typeface="Wingdings" charset="2"/>
              <a:buChar char=""/>
            </a:pPr>
            <a:r>
              <a:rPr b="0" lang="en-US" sz="1800" strike="noStrike" u="none">
                <a:solidFill>
                  <a:srgbClr val="ffffff"/>
                </a:solidFill>
                <a:effectLst/>
                <a:uFillTx/>
                <a:latin typeface="Arial"/>
              </a:rPr>
              <a:t>Third Outline Level</a:t>
            </a:r>
            <a:endParaRPr b="0" lang="en-US" sz="1800" strike="noStrike" u="none">
              <a:solidFill>
                <a:srgbClr val="ffffff"/>
              </a:solidFill>
              <a:effectLst/>
              <a:uFillTx/>
              <a:latin typeface="Arial"/>
            </a:endParaRPr>
          </a:p>
          <a:p>
            <a:pPr lvl="3" marL="1728000" indent="-216000">
              <a:lnSpc>
                <a:spcPct val="100000"/>
              </a:lnSpc>
              <a:spcAft>
                <a:spcPts val="425"/>
              </a:spcAft>
              <a:buClr>
                <a:srgbClr val="ffffff"/>
              </a:buClr>
              <a:buSzPct val="75000"/>
              <a:buFont typeface="Symbol" charset="2"/>
              <a:buChar char=""/>
            </a:pPr>
            <a:r>
              <a:rPr b="0" lang="en-US" sz="1500" strike="noStrike" u="none">
                <a:solidFill>
                  <a:srgbClr val="ffffff"/>
                </a:solidFill>
                <a:effectLst/>
                <a:uFillTx/>
                <a:latin typeface="Arial"/>
              </a:rPr>
              <a:t>Fourth Outline Level</a:t>
            </a:r>
            <a:endParaRPr b="0" lang="en-US" sz="1500" strike="noStrike" u="none">
              <a:solidFill>
                <a:srgbClr val="ffffff"/>
              </a:solidFill>
              <a:effectLst/>
              <a:uFillTx/>
              <a:latin typeface="Arial"/>
            </a:endParaRPr>
          </a:p>
          <a:p>
            <a:pPr lvl="4" marL="2160000" indent="-216000">
              <a:lnSpc>
                <a:spcPct val="100000"/>
              </a:lnSpc>
              <a:spcAft>
                <a:spcPts val="213"/>
              </a:spcAft>
              <a:buClr>
                <a:srgbClr val="ffffff"/>
              </a:buClr>
              <a:buSzPct val="45000"/>
              <a:buFont typeface="Wingdings" charset="2"/>
              <a:buChar char=""/>
            </a:pPr>
            <a:r>
              <a:rPr b="0" lang="en-US" sz="1500" strike="noStrike" u="none">
                <a:solidFill>
                  <a:srgbClr val="ffffff"/>
                </a:solidFill>
                <a:effectLst/>
                <a:uFillTx/>
                <a:latin typeface="Arial"/>
              </a:rPr>
              <a:t>Fifth Outline Level</a:t>
            </a:r>
            <a:endParaRPr b="0" lang="en-US" sz="1500" strike="noStrike" u="none">
              <a:solidFill>
                <a:srgbClr val="ffffff"/>
              </a:solidFill>
              <a:effectLst/>
              <a:uFillTx/>
              <a:latin typeface="Arial"/>
            </a:endParaRPr>
          </a:p>
          <a:p>
            <a:pPr lvl="5" marL="2592000" indent="-216000">
              <a:lnSpc>
                <a:spcPct val="100000"/>
              </a:lnSpc>
              <a:spcAft>
                <a:spcPts val="213"/>
              </a:spcAft>
              <a:buClr>
                <a:srgbClr val="ffffff"/>
              </a:buClr>
              <a:buSzPct val="45000"/>
              <a:buFont typeface="Wingdings" charset="2"/>
              <a:buChar char=""/>
            </a:pPr>
            <a:r>
              <a:rPr b="0" lang="en-US" sz="1500" strike="noStrike" u="none">
                <a:solidFill>
                  <a:srgbClr val="ffffff"/>
                </a:solidFill>
                <a:effectLst/>
                <a:uFillTx/>
                <a:latin typeface="Arial"/>
              </a:rPr>
              <a:t>Sixth Outline Level</a:t>
            </a:r>
            <a:endParaRPr b="0" lang="en-US" sz="1500" strike="noStrike" u="none">
              <a:solidFill>
                <a:srgbClr val="ffffff"/>
              </a:solidFill>
              <a:effectLst/>
              <a:uFillTx/>
              <a:latin typeface="Arial"/>
            </a:endParaRPr>
          </a:p>
          <a:p>
            <a:pPr lvl="6" marL="3024000" indent="-216000">
              <a:lnSpc>
                <a:spcPct val="100000"/>
              </a:lnSpc>
              <a:spcAft>
                <a:spcPts val="213"/>
              </a:spcAft>
              <a:buClr>
                <a:srgbClr val="ffffff"/>
              </a:buClr>
              <a:buSzPct val="45000"/>
              <a:buFont typeface="Wingdings" charset="2"/>
              <a:buChar char=""/>
            </a:pPr>
            <a:r>
              <a:rPr b="0" lang="en-US" sz="1500" strike="noStrike" u="none">
                <a:solidFill>
                  <a:srgbClr val="ffffff"/>
                </a:solidFill>
                <a:effectLst/>
                <a:uFillTx/>
                <a:latin typeface="Arial"/>
              </a:rPr>
              <a:t>Seventh Outline Level</a:t>
            </a:r>
            <a:endParaRPr b="0" lang="en-US" sz="1500" strike="noStrike" u="none">
              <a:solidFill>
                <a:srgbClr val="ffffff"/>
              </a:solidFill>
              <a:effectLst/>
              <a:uFillTx/>
              <a:latin typeface="Arial"/>
            </a:endParaRPr>
          </a:p>
        </p:txBody>
      </p:sp>
      <p:sp>
        <p:nvSpPr>
          <p:cNvPr id="18" name="PlaceHolder 3"/>
          <p:cNvSpPr>
            <a:spLocks noGrp="1"/>
          </p:cNvSpPr>
          <p:nvPr>
            <p:ph type="dt" idx="4"/>
          </p:nvPr>
        </p:nvSpPr>
        <p:spPr>
          <a:xfrm>
            <a:off x="180000" y="5307840"/>
            <a:ext cx="2339280" cy="213840"/>
          </a:xfrm>
          <a:prstGeom prst="rect">
            <a:avLst/>
          </a:prstGeom>
          <a:noFill/>
          <a:ln w="0">
            <a:noFill/>
          </a:ln>
        </p:spPr>
        <p:txBody>
          <a:bodyPr lIns="0" rIns="0" tIns="0" bIns="0" anchor="b">
            <a:spAutoFit/>
          </a:bodyPr>
          <a:lstStyle>
            <a:lvl1pPr indent="0">
              <a:lnSpc>
                <a:spcPct val="100000"/>
              </a:lnSpc>
              <a:buNone/>
              <a:tabLst>
                <a:tab algn="l" pos="0"/>
              </a:tabLst>
              <a:defRPr b="0" lang="en-US" sz="1400" strike="noStrike" u="none">
                <a:solidFill>
                  <a:srgbClr val="ffffff"/>
                </a:solidFill>
                <a:effectLst/>
                <a:uFillTx/>
                <a:latin typeface="Arial"/>
              </a:defRPr>
            </a:lvl1pPr>
          </a:lstStyle>
          <a:p>
            <a:pPr indent="0">
              <a:lnSpc>
                <a:spcPct val="100000"/>
              </a:lnSpc>
              <a:buNone/>
              <a:tabLst>
                <a:tab algn="l" pos="0"/>
              </a:tabLst>
            </a:pPr>
            <a:r>
              <a:rPr b="0" lang="en-US" sz="1400" strike="noStrike" u="none">
                <a:solidFill>
                  <a:srgbClr val="ffffff"/>
                </a:solidFill>
                <a:effectLst/>
                <a:uFillTx/>
                <a:latin typeface="Arial"/>
              </a:rPr>
              <a:t>&lt;date/time&gt;</a:t>
            </a:r>
            <a:endParaRPr b="0" lang="en-US" sz="1400" strike="noStrike" u="none">
              <a:solidFill>
                <a:srgbClr val="ffffff"/>
              </a:solidFill>
              <a:effectLst/>
              <a:uFillTx/>
              <a:latin typeface="Times New Roman"/>
            </a:endParaRPr>
          </a:p>
        </p:txBody>
      </p:sp>
      <p:sp>
        <p:nvSpPr>
          <p:cNvPr id="19" name="PlaceHolder 4"/>
          <p:cNvSpPr>
            <a:spLocks noGrp="1"/>
          </p:cNvSpPr>
          <p:nvPr>
            <p:ph type="ftr" idx="5"/>
          </p:nvPr>
        </p:nvSpPr>
        <p:spPr>
          <a:xfrm>
            <a:off x="3420000" y="5307840"/>
            <a:ext cx="3239280" cy="213840"/>
          </a:xfrm>
          <a:prstGeom prst="rect">
            <a:avLst/>
          </a:prstGeom>
          <a:noFill/>
          <a:ln w="0">
            <a:noFill/>
          </a:ln>
        </p:spPr>
        <p:txBody>
          <a:bodyPr lIns="0" rIns="0" tIns="0" bIns="0" anchor="b">
            <a:spAutoFit/>
          </a:bodyPr>
          <a:lstStyle>
            <a:lvl1pPr indent="0" algn="ctr">
              <a:lnSpc>
                <a:spcPct val="100000"/>
              </a:lnSpc>
              <a:buNone/>
              <a:tabLst>
                <a:tab algn="l" pos="0"/>
              </a:tabLst>
              <a:defRPr b="0" lang="en-US" sz="1400" strike="noStrike" u="none">
                <a:solidFill>
                  <a:srgbClr val="ffffff"/>
                </a:solidFill>
                <a:effectLst/>
                <a:uFillTx/>
                <a:latin typeface="Arial"/>
              </a:defRPr>
            </a:lvl1pPr>
          </a:lstStyle>
          <a:p>
            <a:pPr indent="0" algn="ctr">
              <a:lnSpc>
                <a:spcPct val="100000"/>
              </a:lnSpc>
              <a:buNone/>
              <a:tabLst>
                <a:tab algn="l" pos="0"/>
              </a:tabLst>
            </a:pPr>
            <a:r>
              <a:rPr b="0" lang="en-US" sz="1400" strike="noStrike" u="none">
                <a:solidFill>
                  <a:srgbClr val="ffffff"/>
                </a:solidFill>
                <a:effectLst/>
                <a:uFillTx/>
                <a:latin typeface="Arial"/>
              </a:rPr>
              <a:t>&lt;footer&gt;</a:t>
            </a:r>
            <a:endParaRPr b="0" lang="en-US" sz="1400" strike="noStrike" u="none">
              <a:solidFill>
                <a:srgbClr val="ffffff"/>
              </a:solidFill>
              <a:effectLst/>
              <a:uFillTx/>
              <a:latin typeface="Times New Roman"/>
            </a:endParaRPr>
          </a:p>
        </p:txBody>
      </p:sp>
      <p:sp>
        <p:nvSpPr>
          <p:cNvPr id="20" name="PlaceHolder 5"/>
          <p:cNvSpPr>
            <a:spLocks noGrp="1"/>
          </p:cNvSpPr>
          <p:nvPr>
            <p:ph type="sldNum" idx="6"/>
          </p:nvPr>
        </p:nvSpPr>
        <p:spPr>
          <a:xfrm>
            <a:off x="7560000" y="5307840"/>
            <a:ext cx="2339280" cy="213840"/>
          </a:xfrm>
          <a:prstGeom prst="rect">
            <a:avLst/>
          </a:prstGeom>
          <a:noFill/>
          <a:ln w="0">
            <a:noFill/>
          </a:ln>
        </p:spPr>
        <p:txBody>
          <a:bodyPr lIns="0" rIns="0" tIns="0" bIns="0" anchor="b">
            <a:spAutoFit/>
          </a:bodyPr>
          <a:lstStyle>
            <a:lvl1pPr indent="0" algn="r">
              <a:lnSpc>
                <a:spcPct val="100000"/>
              </a:lnSpc>
              <a:buNone/>
              <a:tabLst>
                <a:tab algn="l" pos="0"/>
              </a:tabLst>
              <a:defRPr b="0" lang="en-US" sz="1400" strike="noStrike" u="none">
                <a:solidFill>
                  <a:srgbClr val="ffffff"/>
                </a:solidFill>
                <a:effectLst/>
                <a:uFillTx/>
                <a:latin typeface="Arial"/>
              </a:defRPr>
            </a:lvl1pPr>
          </a:lstStyle>
          <a:p>
            <a:pPr indent="0" algn="r">
              <a:lnSpc>
                <a:spcPct val="100000"/>
              </a:lnSpc>
              <a:buNone/>
              <a:tabLst>
                <a:tab algn="l" pos="0"/>
              </a:tabLst>
            </a:pPr>
            <a:fld id="{7D17E253-A352-460C-AC5B-4B4233E1BEAD}" type="slidenum">
              <a:rPr b="0" lang="en-US" sz="1400" strike="noStrike" u="none">
                <a:solidFill>
                  <a:srgbClr val="ffffff"/>
                </a:solidFill>
                <a:effectLst/>
                <a:uFillTx/>
                <a:latin typeface="Arial"/>
              </a:rPr>
              <a:t>&lt;number&gt;</a:t>
            </a:fld>
            <a:endParaRPr b="0" lang="en-US" sz="1400" strike="noStrike" u="none">
              <a:solidFill>
                <a:srgbClr val="ffffff"/>
              </a:solidFill>
              <a:effectLst/>
              <a:uFillTx/>
              <a:latin typeface="Times New Roman"/>
            </a:endParaRPr>
          </a:p>
        </p:txBody>
      </p:sp>
      <p:sp>
        <p:nvSpPr>
          <p:cNvPr id="21" name=""/>
          <p:cNvSpPr/>
          <p:nvPr/>
        </p:nvSpPr>
        <p:spPr>
          <a:xfrm>
            <a:off x="1440000" y="1080000"/>
            <a:ext cx="1439280" cy="1259280"/>
          </a:xfrm>
          <a:prstGeom prst="ellipse">
            <a:avLst/>
          </a:prstGeom>
          <a:solidFill>
            <a:srgbClr val="ffffff">
              <a:alpha val="30000"/>
            </a:srgbClr>
          </a:solidFill>
          <a:ln w="0">
            <a:noFill/>
          </a:ln>
        </p:spPr>
        <p:style>
          <a:lnRef idx="0"/>
          <a:fillRef idx="0"/>
          <a:effectRef idx="0"/>
          <a:fontRef idx="minor"/>
        </p:style>
        <p:txBody>
          <a:bodyPr wrap="none" lIns="0" rIns="0" tIns="0" bIns="0" anchor="t">
            <a:noAutofit/>
          </a:bodyPr>
          <a:p>
            <a:pPr>
              <a:lnSpc>
                <a:spcPct val="100000"/>
              </a:lnSpc>
            </a:pPr>
            <a:endParaRPr b="1" lang="en-US" sz="1400" strike="noStrike" u="none">
              <a:solidFill>
                <a:srgbClr val="000000"/>
              </a:solidFill>
              <a:effectLst/>
              <a:uFillTx/>
              <a:latin typeface="Arial"/>
              <a:ea typeface="DejaVu Sans"/>
            </a:endParaRPr>
          </a:p>
        </p:txBody>
      </p:sp>
      <p:sp>
        <p:nvSpPr>
          <p:cNvPr id="22" name=""/>
          <p:cNvSpPr/>
          <p:nvPr/>
        </p:nvSpPr>
        <p:spPr>
          <a:xfrm>
            <a:off x="7380000" y="3960000"/>
            <a:ext cx="1439280" cy="1259280"/>
          </a:xfrm>
          <a:prstGeom prst="ellipse">
            <a:avLst/>
          </a:prstGeom>
          <a:solidFill>
            <a:srgbClr val="ffffff">
              <a:alpha val="30000"/>
            </a:srgbClr>
          </a:solidFill>
          <a:ln w="0">
            <a:noFill/>
          </a:ln>
        </p:spPr>
        <p:style>
          <a:lnRef idx="0"/>
          <a:fillRef idx="0"/>
          <a:effectRef idx="0"/>
          <a:fontRef idx="minor"/>
        </p:style>
        <p:txBody>
          <a:bodyPr wrap="none" lIns="0" rIns="0" tIns="0" bIns="0" anchor="t">
            <a:noAutofit/>
          </a:bodyPr>
          <a:p>
            <a:pPr>
              <a:lnSpc>
                <a:spcPct val="100000"/>
              </a:lnSpc>
            </a:pPr>
            <a:endParaRPr b="1" lang="en-US" sz="1400" strike="noStrike" u="none">
              <a:solidFill>
                <a:srgbClr val="000000"/>
              </a:solidFill>
              <a:effectLst/>
              <a:uFillTx/>
              <a:latin typeface="Arial"/>
              <a:ea typeface="DejaVu Sans"/>
            </a:endParaRPr>
          </a:p>
        </p:txBody>
      </p:sp>
      <p:sp>
        <p:nvSpPr>
          <p:cNvPr id="23" name=""/>
          <p:cNvSpPr/>
          <p:nvPr/>
        </p:nvSpPr>
        <p:spPr>
          <a:xfrm>
            <a:off x="9000000" y="2700000"/>
            <a:ext cx="1259280" cy="1079280"/>
          </a:xfrm>
          <a:prstGeom prst="ellipse">
            <a:avLst/>
          </a:prstGeom>
          <a:solidFill>
            <a:srgbClr val="ffffff">
              <a:alpha val="20000"/>
            </a:srgbClr>
          </a:solidFill>
          <a:ln w="0">
            <a:noFill/>
          </a:ln>
        </p:spPr>
        <p:style>
          <a:lnRef idx="0"/>
          <a:fillRef idx="0"/>
          <a:effectRef idx="0"/>
          <a:fontRef idx="minor"/>
        </p:style>
        <p:txBody>
          <a:bodyPr wrap="none" lIns="0" rIns="0" tIns="0" bIns="0" anchor="t">
            <a:noAutofit/>
          </a:bodyPr>
          <a:p>
            <a:pPr>
              <a:lnSpc>
                <a:spcPct val="100000"/>
              </a:lnSpc>
            </a:pPr>
            <a:endParaRPr b="1" lang="en-US" sz="1400" strike="noStrike" u="none">
              <a:solidFill>
                <a:srgbClr val="000000"/>
              </a:solidFill>
              <a:effectLst/>
              <a:uFillTx/>
              <a:latin typeface="Arial"/>
              <a:ea typeface="DejaVu Sans"/>
            </a:endParaRPr>
          </a:p>
        </p:txBody>
      </p:sp>
      <p:sp>
        <p:nvSpPr>
          <p:cNvPr id="24" name=""/>
          <p:cNvSpPr/>
          <p:nvPr/>
        </p:nvSpPr>
        <p:spPr>
          <a:xfrm>
            <a:off x="-180000" y="2430000"/>
            <a:ext cx="1439280" cy="1349280"/>
          </a:xfrm>
          <a:prstGeom prst="ellipse">
            <a:avLst/>
          </a:prstGeom>
          <a:solidFill>
            <a:srgbClr val="ffffff">
              <a:alpha val="20000"/>
            </a:srgbClr>
          </a:solidFill>
          <a:ln w="0">
            <a:noFill/>
          </a:ln>
        </p:spPr>
        <p:style>
          <a:lnRef idx="0"/>
          <a:fillRef idx="0"/>
          <a:effectRef idx="0"/>
          <a:fontRef idx="minor"/>
        </p:style>
        <p:txBody>
          <a:bodyPr wrap="none" lIns="0" rIns="0" tIns="0" bIns="0" anchor="t">
            <a:noAutofit/>
          </a:bodyPr>
          <a:p>
            <a:pPr>
              <a:lnSpc>
                <a:spcPct val="100000"/>
              </a:lnSpc>
            </a:pPr>
            <a:endParaRPr b="1" lang="en-US" sz="1400" strike="noStrike" u="none">
              <a:solidFill>
                <a:srgbClr val="000000"/>
              </a:solidFill>
              <a:effectLst/>
              <a:uFillTx/>
              <a:latin typeface="Arial"/>
              <a:ea typeface="DejaVu Sans"/>
            </a:endParaRPr>
          </a:p>
        </p:txBody>
      </p:sp>
      <p:sp>
        <p:nvSpPr>
          <p:cNvPr id="25" name=""/>
          <p:cNvSpPr/>
          <p:nvPr/>
        </p:nvSpPr>
        <p:spPr>
          <a:xfrm>
            <a:off x="540000" y="1080000"/>
            <a:ext cx="719280" cy="719280"/>
          </a:xfrm>
          <a:prstGeom prst="ellipse">
            <a:avLst/>
          </a:prstGeom>
          <a:solidFill>
            <a:srgbClr val="ffffff">
              <a:alpha val="20000"/>
            </a:srgbClr>
          </a:solidFill>
          <a:ln w="0">
            <a:noFill/>
          </a:ln>
        </p:spPr>
        <p:style>
          <a:lnRef idx="0"/>
          <a:fillRef idx="0"/>
          <a:effectRef idx="0"/>
          <a:fontRef idx="minor"/>
        </p:style>
        <p:txBody>
          <a:bodyPr wrap="none" lIns="0" rIns="0" tIns="0" bIns="0" anchor="t">
            <a:noAutofit/>
          </a:bodyPr>
          <a:p>
            <a:pPr>
              <a:lnSpc>
                <a:spcPct val="100000"/>
              </a:lnSpc>
            </a:pPr>
            <a:endParaRPr b="1" lang="en-US" sz="1400" strike="noStrike" u="none">
              <a:solidFill>
                <a:srgbClr val="000000"/>
              </a:solidFill>
              <a:effectLst/>
              <a:uFillTx/>
              <a:latin typeface="Arial"/>
              <a:ea typeface="DejaVu Sans"/>
            </a:endParaRPr>
          </a:p>
        </p:txBody>
      </p:sp>
      <p:sp>
        <p:nvSpPr>
          <p:cNvPr id="26" name=""/>
          <p:cNvSpPr/>
          <p:nvPr/>
        </p:nvSpPr>
        <p:spPr>
          <a:xfrm>
            <a:off x="0" y="1260000"/>
            <a:ext cx="719280" cy="719280"/>
          </a:xfrm>
          <a:prstGeom prst="ellipse">
            <a:avLst/>
          </a:prstGeom>
          <a:solidFill>
            <a:srgbClr val="ffffff">
              <a:alpha val="10000"/>
            </a:srgbClr>
          </a:solidFill>
          <a:ln w="0">
            <a:noFill/>
          </a:ln>
        </p:spPr>
        <p:style>
          <a:lnRef idx="0"/>
          <a:fillRef idx="0"/>
          <a:effectRef idx="0"/>
          <a:fontRef idx="minor"/>
        </p:style>
        <p:txBody>
          <a:bodyPr wrap="none" lIns="0" rIns="0" tIns="0" bIns="0" anchor="t">
            <a:noAutofit/>
          </a:bodyPr>
          <a:p>
            <a:pPr>
              <a:lnSpc>
                <a:spcPct val="100000"/>
              </a:lnSpc>
            </a:pPr>
            <a:endParaRPr b="1" lang="en-US" sz="1400" strike="noStrike" u="none">
              <a:solidFill>
                <a:srgbClr val="000000"/>
              </a:solidFill>
              <a:effectLst/>
              <a:uFillTx/>
              <a:latin typeface="Arial"/>
              <a:ea typeface="DejaVu Sans"/>
            </a:endParaRPr>
          </a:p>
        </p:txBody>
      </p:sp>
      <p:sp>
        <p:nvSpPr>
          <p:cNvPr id="27" name=""/>
          <p:cNvSpPr/>
          <p:nvPr/>
        </p:nvSpPr>
        <p:spPr>
          <a:xfrm>
            <a:off x="0" y="5220000"/>
            <a:ext cx="1619280" cy="1259280"/>
          </a:xfrm>
          <a:prstGeom prst="ellipse">
            <a:avLst/>
          </a:prstGeom>
          <a:solidFill>
            <a:srgbClr val="ffffff">
              <a:alpha val="15000"/>
            </a:srgbClr>
          </a:solidFill>
          <a:ln w="0">
            <a:noFill/>
          </a:ln>
        </p:spPr>
        <p:style>
          <a:lnRef idx="0"/>
          <a:fillRef idx="0"/>
          <a:effectRef idx="0"/>
          <a:fontRef idx="minor"/>
        </p:style>
        <p:txBody>
          <a:bodyPr wrap="none" lIns="0" rIns="0" tIns="0" bIns="0" anchor="t">
            <a:noAutofit/>
          </a:bodyPr>
          <a:p>
            <a:pPr>
              <a:lnSpc>
                <a:spcPct val="100000"/>
              </a:lnSpc>
            </a:pPr>
            <a:endParaRPr b="1" lang="en-US" sz="1400" strike="noStrike" u="none">
              <a:solidFill>
                <a:srgbClr val="000000"/>
              </a:solidFill>
              <a:effectLst/>
              <a:uFillTx/>
              <a:latin typeface="Arial"/>
              <a:ea typeface="DejaVu Sans"/>
            </a:endParaRPr>
          </a:p>
        </p:txBody>
      </p:sp>
      <p:sp>
        <p:nvSpPr>
          <p:cNvPr id="28" name=""/>
          <p:cNvSpPr/>
          <p:nvPr/>
        </p:nvSpPr>
        <p:spPr>
          <a:xfrm>
            <a:off x="9720000" y="4680000"/>
            <a:ext cx="719280" cy="719280"/>
          </a:xfrm>
          <a:prstGeom prst="ellipse">
            <a:avLst/>
          </a:prstGeom>
          <a:solidFill>
            <a:srgbClr val="ffffff">
              <a:alpha val="30000"/>
            </a:srgbClr>
          </a:solidFill>
          <a:ln w="0">
            <a:noFill/>
          </a:ln>
        </p:spPr>
        <p:style>
          <a:lnRef idx="0"/>
          <a:fillRef idx="0"/>
          <a:effectRef idx="0"/>
          <a:fontRef idx="minor"/>
        </p:style>
        <p:txBody>
          <a:bodyPr wrap="none" lIns="0" rIns="0" tIns="0" bIns="0" anchor="t">
            <a:noAutofit/>
          </a:bodyPr>
          <a:p>
            <a:pPr>
              <a:lnSpc>
                <a:spcPct val="100000"/>
              </a:lnSpc>
            </a:pPr>
            <a:endParaRPr b="1" lang="en-US" sz="1400" strike="noStrike" u="none">
              <a:solidFill>
                <a:srgbClr val="000000"/>
              </a:solidFill>
              <a:effectLst/>
              <a:uFillTx/>
              <a:latin typeface="Arial"/>
              <a:ea typeface="DejaVu Sans"/>
            </a:endParaRPr>
          </a:p>
        </p:txBody>
      </p:sp>
      <p:sp>
        <p:nvSpPr>
          <p:cNvPr id="29" name=""/>
          <p:cNvSpPr/>
          <p:nvPr/>
        </p:nvSpPr>
        <p:spPr>
          <a:xfrm>
            <a:off x="9540000" y="3420000"/>
            <a:ext cx="719280" cy="719280"/>
          </a:xfrm>
          <a:prstGeom prst="ellipse">
            <a:avLst/>
          </a:prstGeom>
          <a:solidFill>
            <a:srgbClr val="ffffff">
              <a:alpha val="10000"/>
            </a:srgbClr>
          </a:solidFill>
          <a:ln w="0">
            <a:noFill/>
          </a:ln>
        </p:spPr>
        <p:style>
          <a:lnRef idx="0"/>
          <a:fillRef idx="0"/>
          <a:effectRef idx="0"/>
          <a:fontRef idx="minor"/>
        </p:style>
        <p:txBody>
          <a:bodyPr wrap="none" lIns="0" rIns="0" tIns="0" bIns="0" anchor="t">
            <a:noAutofit/>
          </a:bodyPr>
          <a:p>
            <a:pPr>
              <a:lnSpc>
                <a:spcPct val="100000"/>
              </a:lnSpc>
            </a:pPr>
            <a:endParaRPr b="1" lang="en-US" sz="1400" strike="noStrike" u="none">
              <a:solidFill>
                <a:srgbClr val="000000"/>
              </a:solidFill>
              <a:effectLst/>
              <a:uFillTx/>
              <a:latin typeface="Arial"/>
              <a:ea typeface="DejaVu Sans"/>
            </a:endParaRPr>
          </a:p>
        </p:txBody>
      </p:sp>
      <p:sp>
        <p:nvSpPr>
          <p:cNvPr id="30" name=""/>
          <p:cNvSpPr/>
          <p:nvPr/>
        </p:nvSpPr>
        <p:spPr>
          <a:xfrm>
            <a:off x="8100000" y="4680000"/>
            <a:ext cx="1079280" cy="841680"/>
          </a:xfrm>
          <a:prstGeom prst="ellipse">
            <a:avLst/>
          </a:prstGeom>
          <a:solidFill>
            <a:srgbClr val="ffffff">
              <a:alpha val="20000"/>
            </a:srgbClr>
          </a:solidFill>
          <a:ln w="0">
            <a:noFill/>
          </a:ln>
        </p:spPr>
        <p:style>
          <a:lnRef idx="0"/>
          <a:fillRef idx="0"/>
          <a:effectRef idx="0"/>
          <a:fontRef idx="minor"/>
        </p:style>
        <p:txBody>
          <a:bodyPr wrap="none" lIns="0" rIns="0" tIns="0" bIns="0" anchor="t">
            <a:noAutofit/>
          </a:bodyPr>
          <a:p>
            <a:pPr>
              <a:lnSpc>
                <a:spcPct val="100000"/>
              </a:lnSpc>
            </a:pPr>
            <a:endParaRPr b="1" lang="en-US" sz="1400" strike="noStrike" u="none">
              <a:solidFill>
                <a:srgbClr val="000000"/>
              </a:solidFill>
              <a:effectLst/>
              <a:uFillTx/>
              <a:latin typeface="Arial"/>
              <a:ea typeface="DejaVu Sans"/>
            </a:endParaRPr>
          </a:p>
        </p:txBody>
      </p:sp>
      <p:sp>
        <p:nvSpPr>
          <p:cNvPr id="31" name=""/>
          <p:cNvSpPr/>
          <p:nvPr/>
        </p:nvSpPr>
        <p:spPr>
          <a:xfrm>
            <a:off x="7920000" y="5400000"/>
            <a:ext cx="899280" cy="899280"/>
          </a:xfrm>
          <a:prstGeom prst="ellipse">
            <a:avLst/>
          </a:prstGeom>
          <a:solidFill>
            <a:srgbClr val="ffffff">
              <a:alpha val="25000"/>
            </a:srgbClr>
          </a:solidFill>
          <a:ln w="0">
            <a:noFill/>
          </a:ln>
        </p:spPr>
        <p:style>
          <a:lnRef idx="0"/>
          <a:fillRef idx="0"/>
          <a:effectRef idx="0"/>
          <a:fontRef idx="minor"/>
        </p:style>
        <p:txBody>
          <a:bodyPr wrap="none" lIns="0" rIns="0" tIns="0" bIns="0" anchor="t">
            <a:noAutofit/>
          </a:bodyPr>
          <a:p>
            <a:pPr>
              <a:lnSpc>
                <a:spcPct val="100000"/>
              </a:lnSpc>
            </a:pPr>
            <a:endParaRPr b="1" lang="en-US" sz="1400" strike="noStrike" u="none">
              <a:solidFill>
                <a:srgbClr val="000000"/>
              </a:solidFill>
              <a:effectLst/>
              <a:uFillTx/>
              <a:latin typeface="Arial"/>
              <a:ea typeface="DejaVu Sans"/>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1">
    <p:spTree>
      <p:nvGrpSpPr>
        <p:cNvPr id="1" name=""/>
        <p:cNvGrpSpPr/>
        <p:nvPr/>
      </p:nvGrpSpPr>
      <p:grpSpPr>
        <a:xfrm>
          <a:off x="0" y="0"/>
          <a:ext cx="0" cy="0"/>
          <a:chOff x="0" y="0"/>
          <a:chExt cx="0" cy="0"/>
        </a:xfrm>
      </p:grpSpPr>
      <p:sp>
        <p:nvSpPr>
          <p:cNvPr id="32" name="PlaceHolder 1"/>
          <p:cNvSpPr>
            <a:spLocks noGrp="1"/>
          </p:cNvSpPr>
          <p:nvPr>
            <p:ph type="title"/>
          </p:nvPr>
        </p:nvSpPr>
        <p:spPr>
          <a:xfrm>
            <a:off x="540000" y="1440000"/>
            <a:ext cx="8999280" cy="989280"/>
          </a:xfrm>
          <a:prstGeom prst="rect">
            <a:avLst/>
          </a:prstGeom>
          <a:noFill/>
          <a:ln w="0">
            <a:noFill/>
          </a:ln>
        </p:spPr>
        <p:txBody>
          <a:bodyPr lIns="0" rIns="0" tIns="0" bIns="0" anchor="ctr">
            <a:noAutofit/>
          </a:bodyPr>
          <a:p>
            <a:pPr indent="0">
              <a:lnSpc>
                <a:spcPct val="100000"/>
              </a:lnSpc>
              <a:buNone/>
              <a:tabLst>
                <a:tab algn="l" pos="0"/>
              </a:tabLst>
            </a:pPr>
            <a:r>
              <a:rPr b="0" lang="en-US" sz="3300" strike="noStrike" u="none">
                <a:solidFill>
                  <a:srgbClr val="ffffff"/>
                </a:solidFill>
                <a:effectLst/>
                <a:uFillTx/>
                <a:latin typeface="Arial"/>
              </a:rPr>
              <a:t>Click to edit the title text format</a:t>
            </a:r>
            <a:endParaRPr b="0" lang="en-US" sz="3300" strike="noStrike" u="none">
              <a:solidFill>
                <a:srgbClr val="ffffff"/>
              </a:solidFill>
              <a:effectLst/>
              <a:uFillTx/>
              <a:latin typeface="Arial"/>
            </a:endParaRPr>
          </a:p>
        </p:txBody>
      </p:sp>
      <p:sp>
        <p:nvSpPr>
          <p:cNvPr id="33" name="PlaceHolder 2"/>
          <p:cNvSpPr>
            <a:spLocks noGrp="1"/>
          </p:cNvSpPr>
          <p:nvPr>
            <p:ph type="body"/>
          </p:nvPr>
        </p:nvSpPr>
        <p:spPr>
          <a:xfrm>
            <a:off x="540000" y="2610000"/>
            <a:ext cx="8999280" cy="2159280"/>
          </a:xfrm>
          <a:prstGeom prst="rect">
            <a:avLst/>
          </a:prstGeom>
          <a:noFill/>
          <a:ln w="0">
            <a:noFill/>
          </a:ln>
        </p:spPr>
        <p:txBody>
          <a:bodyPr lIns="0" rIns="0" tIns="0" bIns="0" anchor="t">
            <a:normAutofit lnSpcReduction="9999"/>
          </a:bodyPr>
          <a:p>
            <a:pPr marL="432000" indent="-324000">
              <a:lnSpc>
                <a:spcPct val="100000"/>
              </a:lnSpc>
              <a:spcAft>
                <a:spcPts val="1057"/>
              </a:spcAft>
              <a:buClr>
                <a:srgbClr val="ffffff"/>
              </a:buClr>
              <a:buSzPct val="45000"/>
              <a:buFont typeface="Wingdings" charset="2"/>
              <a:buChar char=""/>
            </a:pPr>
            <a:r>
              <a:rPr b="0" lang="en-US" sz="2400" strike="noStrike" u="none">
                <a:solidFill>
                  <a:srgbClr val="ffffff"/>
                </a:solidFill>
                <a:effectLst/>
                <a:uFillTx/>
                <a:latin typeface="Arial"/>
              </a:rPr>
              <a:t>Click to edit the outline text format</a:t>
            </a:r>
            <a:endParaRPr b="0" lang="en-US" sz="2400" strike="noStrike" u="none">
              <a:solidFill>
                <a:srgbClr val="ffffff"/>
              </a:solidFill>
              <a:effectLst/>
              <a:uFillTx/>
              <a:latin typeface="Arial"/>
            </a:endParaRPr>
          </a:p>
          <a:p>
            <a:pPr lvl="1" marL="864000" indent="-324000">
              <a:lnSpc>
                <a:spcPct val="100000"/>
              </a:lnSpc>
              <a:spcAft>
                <a:spcPts val="845"/>
              </a:spcAft>
              <a:buClr>
                <a:srgbClr val="ffffff"/>
              </a:buClr>
              <a:buSzPct val="75000"/>
              <a:buFont typeface="Symbol" charset="2"/>
              <a:buChar char=""/>
            </a:pPr>
            <a:r>
              <a:rPr b="0" lang="en-US" sz="2100" strike="noStrike" u="none">
                <a:solidFill>
                  <a:srgbClr val="ffffff"/>
                </a:solidFill>
                <a:effectLst/>
                <a:uFillTx/>
                <a:latin typeface="Arial"/>
              </a:rPr>
              <a:t>Second Outline Level</a:t>
            </a:r>
            <a:endParaRPr b="0" lang="en-US" sz="2100" strike="noStrike" u="none">
              <a:solidFill>
                <a:srgbClr val="ffffff"/>
              </a:solidFill>
              <a:effectLst/>
              <a:uFillTx/>
              <a:latin typeface="Arial"/>
            </a:endParaRPr>
          </a:p>
          <a:p>
            <a:pPr lvl="2" marL="1296000" indent="-288000">
              <a:lnSpc>
                <a:spcPct val="100000"/>
              </a:lnSpc>
              <a:spcAft>
                <a:spcPts val="632"/>
              </a:spcAft>
              <a:buClr>
                <a:srgbClr val="ffffff"/>
              </a:buClr>
              <a:buSzPct val="45000"/>
              <a:buFont typeface="Wingdings" charset="2"/>
              <a:buChar char=""/>
            </a:pPr>
            <a:r>
              <a:rPr b="0" lang="en-US" sz="1800" strike="noStrike" u="none">
                <a:solidFill>
                  <a:srgbClr val="ffffff"/>
                </a:solidFill>
                <a:effectLst/>
                <a:uFillTx/>
                <a:latin typeface="Arial"/>
              </a:rPr>
              <a:t>Third Outline Level</a:t>
            </a:r>
            <a:endParaRPr b="0" lang="en-US" sz="1800" strike="noStrike" u="none">
              <a:solidFill>
                <a:srgbClr val="ffffff"/>
              </a:solidFill>
              <a:effectLst/>
              <a:uFillTx/>
              <a:latin typeface="Arial"/>
            </a:endParaRPr>
          </a:p>
          <a:p>
            <a:pPr lvl="3" marL="1728000" indent="-216000">
              <a:lnSpc>
                <a:spcPct val="100000"/>
              </a:lnSpc>
              <a:spcAft>
                <a:spcPts val="425"/>
              </a:spcAft>
              <a:buClr>
                <a:srgbClr val="ffffff"/>
              </a:buClr>
              <a:buSzPct val="75000"/>
              <a:buFont typeface="Symbol" charset="2"/>
              <a:buChar char=""/>
            </a:pPr>
            <a:r>
              <a:rPr b="0" lang="en-US" sz="1500" strike="noStrike" u="none">
                <a:solidFill>
                  <a:srgbClr val="ffffff"/>
                </a:solidFill>
                <a:effectLst/>
                <a:uFillTx/>
                <a:latin typeface="Arial"/>
              </a:rPr>
              <a:t>Fourth Outline Level</a:t>
            </a:r>
            <a:endParaRPr b="0" lang="en-US" sz="1500" strike="noStrike" u="none">
              <a:solidFill>
                <a:srgbClr val="ffffff"/>
              </a:solidFill>
              <a:effectLst/>
              <a:uFillTx/>
              <a:latin typeface="Arial"/>
            </a:endParaRPr>
          </a:p>
          <a:p>
            <a:pPr lvl="4" marL="2160000" indent="-216000">
              <a:lnSpc>
                <a:spcPct val="100000"/>
              </a:lnSpc>
              <a:spcAft>
                <a:spcPts val="213"/>
              </a:spcAft>
              <a:buClr>
                <a:srgbClr val="ffffff"/>
              </a:buClr>
              <a:buSzPct val="45000"/>
              <a:buFont typeface="Wingdings" charset="2"/>
              <a:buChar char=""/>
            </a:pPr>
            <a:r>
              <a:rPr b="0" lang="en-US" sz="1500" strike="noStrike" u="none">
                <a:solidFill>
                  <a:srgbClr val="ffffff"/>
                </a:solidFill>
                <a:effectLst/>
                <a:uFillTx/>
                <a:latin typeface="Arial"/>
              </a:rPr>
              <a:t>Fifth Outline Level</a:t>
            </a:r>
            <a:endParaRPr b="0" lang="en-US" sz="1500" strike="noStrike" u="none">
              <a:solidFill>
                <a:srgbClr val="ffffff"/>
              </a:solidFill>
              <a:effectLst/>
              <a:uFillTx/>
              <a:latin typeface="Arial"/>
            </a:endParaRPr>
          </a:p>
          <a:p>
            <a:pPr lvl="5" marL="2592000" indent="-216000">
              <a:lnSpc>
                <a:spcPct val="100000"/>
              </a:lnSpc>
              <a:spcAft>
                <a:spcPts val="213"/>
              </a:spcAft>
              <a:buClr>
                <a:srgbClr val="ffffff"/>
              </a:buClr>
              <a:buSzPct val="45000"/>
              <a:buFont typeface="Wingdings" charset="2"/>
              <a:buChar char=""/>
            </a:pPr>
            <a:r>
              <a:rPr b="0" lang="en-US" sz="1500" strike="noStrike" u="none">
                <a:solidFill>
                  <a:srgbClr val="ffffff"/>
                </a:solidFill>
                <a:effectLst/>
                <a:uFillTx/>
                <a:latin typeface="Arial"/>
              </a:rPr>
              <a:t>Sixth Outline Level</a:t>
            </a:r>
            <a:endParaRPr b="0" lang="en-US" sz="1500" strike="noStrike" u="none">
              <a:solidFill>
                <a:srgbClr val="ffffff"/>
              </a:solidFill>
              <a:effectLst/>
              <a:uFillTx/>
              <a:latin typeface="Arial"/>
            </a:endParaRPr>
          </a:p>
          <a:p>
            <a:pPr lvl="6" marL="3024000" indent="-216000">
              <a:lnSpc>
                <a:spcPct val="100000"/>
              </a:lnSpc>
              <a:spcAft>
                <a:spcPts val="213"/>
              </a:spcAft>
              <a:buClr>
                <a:srgbClr val="ffffff"/>
              </a:buClr>
              <a:buSzPct val="45000"/>
              <a:buFont typeface="Wingdings" charset="2"/>
              <a:buChar char=""/>
            </a:pPr>
            <a:r>
              <a:rPr b="0" lang="en-US" sz="1500" strike="noStrike" u="none">
                <a:solidFill>
                  <a:srgbClr val="ffffff"/>
                </a:solidFill>
                <a:effectLst/>
                <a:uFillTx/>
                <a:latin typeface="Arial"/>
              </a:rPr>
              <a:t>Seventh Outline Level</a:t>
            </a:r>
            <a:endParaRPr b="0" lang="en-US" sz="1500" strike="noStrike" u="none">
              <a:solidFill>
                <a:srgbClr val="ffffff"/>
              </a:solidFill>
              <a:effectLst/>
              <a:uFillTx/>
              <a:latin typeface="Arial"/>
            </a:endParaRPr>
          </a:p>
        </p:txBody>
      </p:sp>
      <p:sp>
        <p:nvSpPr>
          <p:cNvPr id="34" name="PlaceHolder 3"/>
          <p:cNvSpPr>
            <a:spLocks noGrp="1"/>
          </p:cNvSpPr>
          <p:nvPr>
            <p:ph type="dt" idx="7"/>
          </p:nvPr>
        </p:nvSpPr>
        <p:spPr>
          <a:xfrm>
            <a:off x="180000" y="5307840"/>
            <a:ext cx="2339280" cy="213840"/>
          </a:xfrm>
          <a:prstGeom prst="rect">
            <a:avLst/>
          </a:prstGeom>
          <a:noFill/>
          <a:ln w="0">
            <a:noFill/>
          </a:ln>
        </p:spPr>
        <p:txBody>
          <a:bodyPr lIns="0" rIns="0" tIns="0" bIns="0" anchor="b">
            <a:spAutoFit/>
          </a:bodyPr>
          <a:lstStyle>
            <a:lvl1pPr indent="0">
              <a:lnSpc>
                <a:spcPct val="100000"/>
              </a:lnSpc>
              <a:buNone/>
              <a:tabLst>
                <a:tab algn="l" pos="0"/>
              </a:tabLst>
              <a:defRPr b="0" lang="en-US" sz="1400" strike="noStrike" u="none">
                <a:solidFill>
                  <a:srgbClr val="ffffff"/>
                </a:solidFill>
                <a:effectLst/>
                <a:uFillTx/>
                <a:latin typeface="Arial"/>
              </a:defRPr>
            </a:lvl1pPr>
          </a:lstStyle>
          <a:p>
            <a:pPr indent="0">
              <a:lnSpc>
                <a:spcPct val="100000"/>
              </a:lnSpc>
              <a:buNone/>
              <a:tabLst>
                <a:tab algn="l" pos="0"/>
              </a:tabLst>
            </a:pPr>
            <a:r>
              <a:rPr b="0" lang="en-US" sz="1400" strike="noStrike" u="none">
                <a:solidFill>
                  <a:srgbClr val="ffffff"/>
                </a:solidFill>
                <a:effectLst/>
                <a:uFillTx/>
                <a:latin typeface="Arial"/>
              </a:rPr>
              <a:t>&lt;date/time&gt;</a:t>
            </a:r>
            <a:endParaRPr b="0" lang="en-US" sz="1400" strike="noStrike" u="none">
              <a:solidFill>
                <a:srgbClr val="ffffff"/>
              </a:solidFill>
              <a:effectLst/>
              <a:uFillTx/>
              <a:latin typeface="Times New Roman"/>
            </a:endParaRPr>
          </a:p>
        </p:txBody>
      </p:sp>
      <p:sp>
        <p:nvSpPr>
          <p:cNvPr id="35" name="PlaceHolder 4"/>
          <p:cNvSpPr>
            <a:spLocks noGrp="1"/>
          </p:cNvSpPr>
          <p:nvPr>
            <p:ph type="ftr" idx="8"/>
          </p:nvPr>
        </p:nvSpPr>
        <p:spPr>
          <a:xfrm>
            <a:off x="3420000" y="5307840"/>
            <a:ext cx="3239280" cy="213840"/>
          </a:xfrm>
          <a:prstGeom prst="rect">
            <a:avLst/>
          </a:prstGeom>
          <a:noFill/>
          <a:ln w="0">
            <a:noFill/>
          </a:ln>
        </p:spPr>
        <p:txBody>
          <a:bodyPr lIns="0" rIns="0" tIns="0" bIns="0" anchor="b">
            <a:spAutoFit/>
          </a:bodyPr>
          <a:lstStyle>
            <a:lvl1pPr indent="0" algn="ctr">
              <a:lnSpc>
                <a:spcPct val="100000"/>
              </a:lnSpc>
              <a:buNone/>
              <a:tabLst>
                <a:tab algn="l" pos="0"/>
              </a:tabLst>
              <a:defRPr b="0" lang="en-US" sz="1400" strike="noStrike" u="none">
                <a:solidFill>
                  <a:srgbClr val="ffffff"/>
                </a:solidFill>
                <a:effectLst/>
                <a:uFillTx/>
                <a:latin typeface="Arial"/>
              </a:defRPr>
            </a:lvl1pPr>
          </a:lstStyle>
          <a:p>
            <a:pPr indent="0" algn="ctr">
              <a:lnSpc>
                <a:spcPct val="100000"/>
              </a:lnSpc>
              <a:buNone/>
              <a:tabLst>
                <a:tab algn="l" pos="0"/>
              </a:tabLst>
            </a:pPr>
            <a:r>
              <a:rPr b="0" lang="en-US" sz="1400" strike="noStrike" u="none">
                <a:solidFill>
                  <a:srgbClr val="ffffff"/>
                </a:solidFill>
                <a:effectLst/>
                <a:uFillTx/>
                <a:latin typeface="Arial"/>
              </a:rPr>
              <a:t>&lt;footer&gt;</a:t>
            </a:r>
            <a:endParaRPr b="0" lang="en-US" sz="1400" strike="noStrike" u="none">
              <a:solidFill>
                <a:srgbClr val="ffffff"/>
              </a:solidFill>
              <a:effectLst/>
              <a:uFillTx/>
              <a:latin typeface="Times New Roman"/>
            </a:endParaRPr>
          </a:p>
        </p:txBody>
      </p:sp>
      <p:sp>
        <p:nvSpPr>
          <p:cNvPr id="36" name="PlaceHolder 5"/>
          <p:cNvSpPr>
            <a:spLocks noGrp="1"/>
          </p:cNvSpPr>
          <p:nvPr>
            <p:ph type="sldNum" idx="9"/>
          </p:nvPr>
        </p:nvSpPr>
        <p:spPr>
          <a:xfrm>
            <a:off x="7560000" y="5307840"/>
            <a:ext cx="2339280" cy="213840"/>
          </a:xfrm>
          <a:prstGeom prst="rect">
            <a:avLst/>
          </a:prstGeom>
          <a:noFill/>
          <a:ln w="0">
            <a:noFill/>
          </a:ln>
        </p:spPr>
        <p:txBody>
          <a:bodyPr lIns="0" rIns="0" tIns="0" bIns="0" anchor="b">
            <a:spAutoFit/>
          </a:bodyPr>
          <a:lstStyle>
            <a:lvl1pPr indent="0" algn="r">
              <a:lnSpc>
                <a:spcPct val="100000"/>
              </a:lnSpc>
              <a:buNone/>
              <a:tabLst>
                <a:tab algn="l" pos="0"/>
              </a:tabLst>
              <a:defRPr b="0" lang="en-US" sz="1400" strike="noStrike" u="none">
                <a:solidFill>
                  <a:srgbClr val="ffffff"/>
                </a:solidFill>
                <a:effectLst/>
                <a:uFillTx/>
                <a:latin typeface="Arial"/>
              </a:defRPr>
            </a:lvl1pPr>
          </a:lstStyle>
          <a:p>
            <a:pPr indent="0" algn="r">
              <a:lnSpc>
                <a:spcPct val="100000"/>
              </a:lnSpc>
              <a:buNone/>
              <a:tabLst>
                <a:tab algn="l" pos="0"/>
              </a:tabLst>
            </a:pPr>
            <a:fld id="{87B0A268-A52E-4820-A1A3-1802C8509979}" type="slidenum">
              <a:rPr b="0" lang="en-US" sz="1400" strike="noStrike" u="none">
                <a:solidFill>
                  <a:srgbClr val="ffffff"/>
                </a:solidFill>
                <a:effectLst/>
                <a:uFillTx/>
                <a:latin typeface="Arial"/>
              </a:rPr>
              <a:t>&lt;number&gt;</a:t>
            </a:fld>
            <a:endParaRPr b="0" lang="en-US" sz="1400" strike="noStrike" u="none">
              <a:solidFill>
                <a:srgbClr val="ffffff"/>
              </a:solidFill>
              <a:effectLst/>
              <a:uFillTx/>
              <a:latin typeface="Times New Roman"/>
            </a:endParaRPr>
          </a:p>
        </p:txBody>
      </p:sp>
      <p:sp>
        <p:nvSpPr>
          <p:cNvPr id="37" name=""/>
          <p:cNvSpPr/>
          <p:nvPr/>
        </p:nvSpPr>
        <p:spPr>
          <a:xfrm>
            <a:off x="1440000" y="1080000"/>
            <a:ext cx="1439280" cy="1259280"/>
          </a:xfrm>
          <a:prstGeom prst="ellipse">
            <a:avLst/>
          </a:prstGeom>
          <a:solidFill>
            <a:srgbClr val="ffffff">
              <a:alpha val="30000"/>
            </a:srgbClr>
          </a:solidFill>
          <a:ln w="0">
            <a:noFill/>
          </a:ln>
        </p:spPr>
        <p:style>
          <a:lnRef idx="0"/>
          <a:fillRef idx="0"/>
          <a:effectRef idx="0"/>
          <a:fontRef idx="minor"/>
        </p:style>
        <p:txBody>
          <a:bodyPr wrap="none" lIns="0" rIns="0" tIns="0" bIns="0" anchor="t">
            <a:noAutofit/>
          </a:bodyPr>
          <a:p>
            <a:pPr>
              <a:lnSpc>
                <a:spcPct val="100000"/>
              </a:lnSpc>
            </a:pPr>
            <a:endParaRPr b="1" lang="en-US" sz="1400" strike="noStrike" u="none">
              <a:solidFill>
                <a:srgbClr val="000000"/>
              </a:solidFill>
              <a:effectLst/>
              <a:uFillTx/>
              <a:latin typeface="Arial"/>
              <a:ea typeface="DejaVu Sans"/>
            </a:endParaRPr>
          </a:p>
        </p:txBody>
      </p:sp>
      <p:sp>
        <p:nvSpPr>
          <p:cNvPr id="38" name=""/>
          <p:cNvSpPr/>
          <p:nvPr/>
        </p:nvSpPr>
        <p:spPr>
          <a:xfrm>
            <a:off x="7380000" y="3960000"/>
            <a:ext cx="1439280" cy="1259280"/>
          </a:xfrm>
          <a:prstGeom prst="ellipse">
            <a:avLst/>
          </a:prstGeom>
          <a:solidFill>
            <a:srgbClr val="ffffff">
              <a:alpha val="30000"/>
            </a:srgbClr>
          </a:solidFill>
          <a:ln w="0">
            <a:noFill/>
          </a:ln>
        </p:spPr>
        <p:style>
          <a:lnRef idx="0"/>
          <a:fillRef idx="0"/>
          <a:effectRef idx="0"/>
          <a:fontRef idx="minor"/>
        </p:style>
        <p:txBody>
          <a:bodyPr wrap="none" lIns="0" rIns="0" tIns="0" bIns="0" anchor="t">
            <a:noAutofit/>
          </a:bodyPr>
          <a:p>
            <a:pPr>
              <a:lnSpc>
                <a:spcPct val="100000"/>
              </a:lnSpc>
            </a:pPr>
            <a:endParaRPr b="1" lang="en-US" sz="1400" strike="noStrike" u="none">
              <a:solidFill>
                <a:srgbClr val="000000"/>
              </a:solidFill>
              <a:effectLst/>
              <a:uFillTx/>
              <a:latin typeface="Arial"/>
              <a:ea typeface="DejaVu Sans"/>
            </a:endParaRPr>
          </a:p>
        </p:txBody>
      </p:sp>
      <p:sp>
        <p:nvSpPr>
          <p:cNvPr id="39" name=""/>
          <p:cNvSpPr/>
          <p:nvPr/>
        </p:nvSpPr>
        <p:spPr>
          <a:xfrm>
            <a:off x="9000000" y="2700000"/>
            <a:ext cx="1259280" cy="1079280"/>
          </a:xfrm>
          <a:prstGeom prst="ellipse">
            <a:avLst/>
          </a:prstGeom>
          <a:solidFill>
            <a:srgbClr val="ffffff">
              <a:alpha val="20000"/>
            </a:srgbClr>
          </a:solidFill>
          <a:ln w="0">
            <a:noFill/>
          </a:ln>
        </p:spPr>
        <p:style>
          <a:lnRef idx="0"/>
          <a:fillRef idx="0"/>
          <a:effectRef idx="0"/>
          <a:fontRef idx="minor"/>
        </p:style>
        <p:txBody>
          <a:bodyPr wrap="none" lIns="0" rIns="0" tIns="0" bIns="0" anchor="t">
            <a:noAutofit/>
          </a:bodyPr>
          <a:p>
            <a:pPr>
              <a:lnSpc>
                <a:spcPct val="100000"/>
              </a:lnSpc>
            </a:pPr>
            <a:endParaRPr b="1" lang="en-US" sz="1400" strike="noStrike" u="none">
              <a:solidFill>
                <a:srgbClr val="000000"/>
              </a:solidFill>
              <a:effectLst/>
              <a:uFillTx/>
              <a:latin typeface="Arial"/>
              <a:ea typeface="DejaVu Sans"/>
            </a:endParaRPr>
          </a:p>
        </p:txBody>
      </p:sp>
      <p:sp>
        <p:nvSpPr>
          <p:cNvPr id="40" name=""/>
          <p:cNvSpPr/>
          <p:nvPr/>
        </p:nvSpPr>
        <p:spPr>
          <a:xfrm>
            <a:off x="-180000" y="2430000"/>
            <a:ext cx="1439280" cy="1349280"/>
          </a:xfrm>
          <a:prstGeom prst="ellipse">
            <a:avLst/>
          </a:prstGeom>
          <a:solidFill>
            <a:srgbClr val="ffffff">
              <a:alpha val="20000"/>
            </a:srgbClr>
          </a:solidFill>
          <a:ln w="0">
            <a:noFill/>
          </a:ln>
        </p:spPr>
        <p:style>
          <a:lnRef idx="0"/>
          <a:fillRef idx="0"/>
          <a:effectRef idx="0"/>
          <a:fontRef idx="minor"/>
        </p:style>
        <p:txBody>
          <a:bodyPr wrap="none" lIns="0" rIns="0" tIns="0" bIns="0" anchor="t">
            <a:noAutofit/>
          </a:bodyPr>
          <a:p>
            <a:pPr>
              <a:lnSpc>
                <a:spcPct val="100000"/>
              </a:lnSpc>
            </a:pPr>
            <a:endParaRPr b="1" lang="en-US" sz="1400" strike="noStrike" u="none">
              <a:solidFill>
                <a:srgbClr val="000000"/>
              </a:solidFill>
              <a:effectLst/>
              <a:uFillTx/>
              <a:latin typeface="Arial"/>
              <a:ea typeface="DejaVu Sans"/>
            </a:endParaRPr>
          </a:p>
        </p:txBody>
      </p:sp>
      <p:sp>
        <p:nvSpPr>
          <p:cNvPr id="41" name=""/>
          <p:cNvSpPr/>
          <p:nvPr/>
        </p:nvSpPr>
        <p:spPr>
          <a:xfrm>
            <a:off x="540000" y="1080000"/>
            <a:ext cx="719280" cy="719280"/>
          </a:xfrm>
          <a:prstGeom prst="ellipse">
            <a:avLst/>
          </a:prstGeom>
          <a:solidFill>
            <a:srgbClr val="ffffff">
              <a:alpha val="20000"/>
            </a:srgbClr>
          </a:solidFill>
          <a:ln w="0">
            <a:noFill/>
          </a:ln>
        </p:spPr>
        <p:style>
          <a:lnRef idx="0"/>
          <a:fillRef idx="0"/>
          <a:effectRef idx="0"/>
          <a:fontRef idx="minor"/>
        </p:style>
        <p:txBody>
          <a:bodyPr wrap="none" lIns="0" rIns="0" tIns="0" bIns="0" anchor="t">
            <a:noAutofit/>
          </a:bodyPr>
          <a:p>
            <a:pPr>
              <a:lnSpc>
                <a:spcPct val="100000"/>
              </a:lnSpc>
            </a:pPr>
            <a:endParaRPr b="1" lang="en-US" sz="1400" strike="noStrike" u="none">
              <a:solidFill>
                <a:srgbClr val="000000"/>
              </a:solidFill>
              <a:effectLst/>
              <a:uFillTx/>
              <a:latin typeface="Arial"/>
              <a:ea typeface="DejaVu Sans"/>
            </a:endParaRPr>
          </a:p>
        </p:txBody>
      </p:sp>
      <p:sp>
        <p:nvSpPr>
          <p:cNvPr id="42" name=""/>
          <p:cNvSpPr/>
          <p:nvPr/>
        </p:nvSpPr>
        <p:spPr>
          <a:xfrm>
            <a:off x="0" y="1260000"/>
            <a:ext cx="719280" cy="719280"/>
          </a:xfrm>
          <a:prstGeom prst="ellipse">
            <a:avLst/>
          </a:prstGeom>
          <a:solidFill>
            <a:srgbClr val="ffffff">
              <a:alpha val="10000"/>
            </a:srgbClr>
          </a:solidFill>
          <a:ln w="0">
            <a:noFill/>
          </a:ln>
        </p:spPr>
        <p:style>
          <a:lnRef idx="0"/>
          <a:fillRef idx="0"/>
          <a:effectRef idx="0"/>
          <a:fontRef idx="minor"/>
        </p:style>
        <p:txBody>
          <a:bodyPr wrap="none" lIns="0" rIns="0" tIns="0" bIns="0" anchor="t">
            <a:noAutofit/>
          </a:bodyPr>
          <a:p>
            <a:pPr>
              <a:lnSpc>
                <a:spcPct val="100000"/>
              </a:lnSpc>
            </a:pPr>
            <a:endParaRPr b="1" lang="en-US" sz="1400" strike="noStrike" u="none">
              <a:solidFill>
                <a:srgbClr val="000000"/>
              </a:solidFill>
              <a:effectLst/>
              <a:uFillTx/>
              <a:latin typeface="Arial"/>
              <a:ea typeface="DejaVu Sans"/>
            </a:endParaRPr>
          </a:p>
        </p:txBody>
      </p:sp>
      <p:sp>
        <p:nvSpPr>
          <p:cNvPr id="43" name=""/>
          <p:cNvSpPr/>
          <p:nvPr/>
        </p:nvSpPr>
        <p:spPr>
          <a:xfrm>
            <a:off x="0" y="5220000"/>
            <a:ext cx="1619280" cy="1259280"/>
          </a:xfrm>
          <a:prstGeom prst="ellipse">
            <a:avLst/>
          </a:prstGeom>
          <a:solidFill>
            <a:srgbClr val="ffffff">
              <a:alpha val="15000"/>
            </a:srgbClr>
          </a:solidFill>
          <a:ln w="0">
            <a:noFill/>
          </a:ln>
        </p:spPr>
        <p:style>
          <a:lnRef idx="0"/>
          <a:fillRef idx="0"/>
          <a:effectRef idx="0"/>
          <a:fontRef idx="minor"/>
        </p:style>
        <p:txBody>
          <a:bodyPr wrap="none" lIns="0" rIns="0" tIns="0" bIns="0" anchor="t">
            <a:noAutofit/>
          </a:bodyPr>
          <a:p>
            <a:pPr>
              <a:lnSpc>
                <a:spcPct val="100000"/>
              </a:lnSpc>
            </a:pPr>
            <a:endParaRPr b="1" lang="en-US" sz="1400" strike="noStrike" u="none">
              <a:solidFill>
                <a:srgbClr val="000000"/>
              </a:solidFill>
              <a:effectLst/>
              <a:uFillTx/>
              <a:latin typeface="Arial"/>
              <a:ea typeface="DejaVu Sans"/>
            </a:endParaRPr>
          </a:p>
        </p:txBody>
      </p:sp>
      <p:sp>
        <p:nvSpPr>
          <p:cNvPr id="44" name=""/>
          <p:cNvSpPr/>
          <p:nvPr/>
        </p:nvSpPr>
        <p:spPr>
          <a:xfrm>
            <a:off x="9720000" y="4680000"/>
            <a:ext cx="719280" cy="719280"/>
          </a:xfrm>
          <a:prstGeom prst="ellipse">
            <a:avLst/>
          </a:prstGeom>
          <a:solidFill>
            <a:srgbClr val="ffffff">
              <a:alpha val="30000"/>
            </a:srgbClr>
          </a:solidFill>
          <a:ln w="0">
            <a:noFill/>
          </a:ln>
        </p:spPr>
        <p:style>
          <a:lnRef idx="0"/>
          <a:fillRef idx="0"/>
          <a:effectRef idx="0"/>
          <a:fontRef idx="minor"/>
        </p:style>
        <p:txBody>
          <a:bodyPr wrap="none" lIns="0" rIns="0" tIns="0" bIns="0" anchor="t">
            <a:noAutofit/>
          </a:bodyPr>
          <a:p>
            <a:pPr>
              <a:lnSpc>
                <a:spcPct val="100000"/>
              </a:lnSpc>
            </a:pPr>
            <a:endParaRPr b="1" lang="en-US" sz="1400" strike="noStrike" u="none">
              <a:solidFill>
                <a:srgbClr val="000000"/>
              </a:solidFill>
              <a:effectLst/>
              <a:uFillTx/>
              <a:latin typeface="Arial"/>
              <a:ea typeface="DejaVu Sans"/>
            </a:endParaRPr>
          </a:p>
        </p:txBody>
      </p:sp>
      <p:sp>
        <p:nvSpPr>
          <p:cNvPr id="45" name=""/>
          <p:cNvSpPr/>
          <p:nvPr/>
        </p:nvSpPr>
        <p:spPr>
          <a:xfrm>
            <a:off x="9540000" y="3420000"/>
            <a:ext cx="719280" cy="719280"/>
          </a:xfrm>
          <a:prstGeom prst="ellipse">
            <a:avLst/>
          </a:prstGeom>
          <a:solidFill>
            <a:srgbClr val="ffffff">
              <a:alpha val="10000"/>
            </a:srgbClr>
          </a:solidFill>
          <a:ln w="0">
            <a:noFill/>
          </a:ln>
        </p:spPr>
        <p:style>
          <a:lnRef idx="0"/>
          <a:fillRef idx="0"/>
          <a:effectRef idx="0"/>
          <a:fontRef idx="minor"/>
        </p:style>
        <p:txBody>
          <a:bodyPr wrap="none" lIns="0" rIns="0" tIns="0" bIns="0" anchor="t">
            <a:noAutofit/>
          </a:bodyPr>
          <a:p>
            <a:pPr>
              <a:lnSpc>
                <a:spcPct val="100000"/>
              </a:lnSpc>
            </a:pPr>
            <a:endParaRPr b="1" lang="en-US" sz="1400" strike="noStrike" u="none">
              <a:solidFill>
                <a:srgbClr val="000000"/>
              </a:solidFill>
              <a:effectLst/>
              <a:uFillTx/>
              <a:latin typeface="Arial"/>
              <a:ea typeface="DejaVu Sans"/>
            </a:endParaRPr>
          </a:p>
        </p:txBody>
      </p:sp>
      <p:sp>
        <p:nvSpPr>
          <p:cNvPr id="46" name=""/>
          <p:cNvSpPr/>
          <p:nvPr/>
        </p:nvSpPr>
        <p:spPr>
          <a:xfrm>
            <a:off x="8100000" y="4680000"/>
            <a:ext cx="1079280" cy="841680"/>
          </a:xfrm>
          <a:prstGeom prst="ellipse">
            <a:avLst/>
          </a:prstGeom>
          <a:solidFill>
            <a:srgbClr val="ffffff">
              <a:alpha val="20000"/>
            </a:srgbClr>
          </a:solidFill>
          <a:ln w="0">
            <a:noFill/>
          </a:ln>
        </p:spPr>
        <p:style>
          <a:lnRef idx="0"/>
          <a:fillRef idx="0"/>
          <a:effectRef idx="0"/>
          <a:fontRef idx="minor"/>
        </p:style>
        <p:txBody>
          <a:bodyPr wrap="none" lIns="0" rIns="0" tIns="0" bIns="0" anchor="t">
            <a:noAutofit/>
          </a:bodyPr>
          <a:p>
            <a:pPr>
              <a:lnSpc>
                <a:spcPct val="100000"/>
              </a:lnSpc>
            </a:pPr>
            <a:endParaRPr b="1" lang="en-US" sz="1400" strike="noStrike" u="none">
              <a:solidFill>
                <a:srgbClr val="000000"/>
              </a:solidFill>
              <a:effectLst/>
              <a:uFillTx/>
              <a:latin typeface="Arial"/>
              <a:ea typeface="DejaVu Sans"/>
            </a:endParaRPr>
          </a:p>
        </p:txBody>
      </p:sp>
      <p:sp>
        <p:nvSpPr>
          <p:cNvPr id="47" name=""/>
          <p:cNvSpPr/>
          <p:nvPr/>
        </p:nvSpPr>
        <p:spPr>
          <a:xfrm>
            <a:off x="7920000" y="5400000"/>
            <a:ext cx="899280" cy="899280"/>
          </a:xfrm>
          <a:prstGeom prst="ellipse">
            <a:avLst/>
          </a:prstGeom>
          <a:solidFill>
            <a:srgbClr val="ffffff">
              <a:alpha val="25000"/>
            </a:srgbClr>
          </a:solidFill>
          <a:ln w="0">
            <a:noFill/>
          </a:ln>
        </p:spPr>
        <p:style>
          <a:lnRef idx="0"/>
          <a:fillRef idx="0"/>
          <a:effectRef idx="0"/>
          <a:fontRef idx="minor"/>
        </p:style>
        <p:txBody>
          <a:bodyPr wrap="none" lIns="0" rIns="0" tIns="0" bIns="0" anchor="t">
            <a:noAutofit/>
          </a:bodyPr>
          <a:p>
            <a:pPr>
              <a:lnSpc>
                <a:spcPct val="100000"/>
              </a:lnSpc>
            </a:pPr>
            <a:endParaRPr b="1" lang="en-US" sz="1400" strike="noStrike" u="none">
              <a:solidFill>
                <a:srgbClr val="000000"/>
              </a:solidFill>
              <a:effectLst/>
              <a:uFillTx/>
              <a:latin typeface="Arial"/>
              <a:ea typeface="DejaVu Sans"/>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Lights1">
    <p:spTree>
      <p:nvGrpSpPr>
        <p:cNvPr id="1" name=""/>
        <p:cNvGrpSpPr/>
        <p:nvPr/>
      </p:nvGrpSpPr>
      <p:grpSpPr>
        <a:xfrm>
          <a:off x="0" y="0"/>
          <a:ext cx="0" cy="0"/>
          <a:chOff x="0" y="0"/>
          <a:chExt cx="0" cy="0"/>
        </a:xfrm>
      </p:grpSpPr>
      <p:sp>
        <p:nvSpPr>
          <p:cNvPr id="48" name=""/>
          <p:cNvSpPr/>
          <p:nvPr/>
        </p:nvSpPr>
        <p:spPr>
          <a:xfrm>
            <a:off x="0" y="0"/>
            <a:ext cx="10079280" cy="5669280"/>
          </a:xfrm>
          <a:prstGeom prst="rect">
            <a:avLst/>
          </a:prstGeom>
          <a:gradFill rotWithShape="0">
            <a:gsLst>
              <a:gs pos="30000">
                <a:srgbClr val="000032"/>
              </a:gs>
              <a:gs pos="100000">
                <a:srgbClr val="f60063"/>
              </a:gs>
            </a:gsLst>
            <a:lin ang="4200000"/>
          </a:gradFill>
          <a:ln w="0">
            <a:noFill/>
          </a:ln>
        </p:spPr>
        <p:style>
          <a:lnRef idx="0"/>
          <a:fillRef idx="0"/>
          <a:effectRef idx="0"/>
          <a:fontRef idx="minor"/>
        </p:style>
        <p:txBody>
          <a:bodyPr wrap="none" lIns="0" rIns="0" tIns="0" bIns="0" anchor="t">
            <a:spAutoFit/>
          </a:bodyPr>
          <a:p>
            <a:pPr>
              <a:lnSpc>
                <a:spcPct val="100000"/>
              </a:lnSpc>
            </a:pPr>
            <a:endParaRPr b="1" lang="en-US" sz="1400" strike="noStrike" u="none">
              <a:solidFill>
                <a:srgbClr val="ffffff"/>
              </a:solidFill>
              <a:effectLst/>
              <a:uFillTx/>
              <a:latin typeface="Arial"/>
              <a:ea typeface="DejaVu Sans"/>
            </a:endParaRPr>
          </a:p>
        </p:txBody>
      </p:sp>
      <p:sp>
        <p:nvSpPr>
          <p:cNvPr id="49" name=""/>
          <p:cNvSpPr/>
          <p:nvPr/>
        </p:nvSpPr>
        <p:spPr>
          <a:xfrm flipH="1">
            <a:off x="-720" y="0"/>
            <a:ext cx="10079280" cy="5669280"/>
          </a:xfrm>
          <a:prstGeom prst="rect">
            <a:avLst/>
          </a:prstGeom>
          <a:gradFill rotWithShape="0">
            <a:gsLst>
              <a:gs pos="0">
                <a:srgbClr val="ffffff">
                  <a:alpha val="90000"/>
                </a:srgbClr>
              </a:gs>
              <a:gs pos="75000">
                <a:srgbClr val="ffffff">
                  <a:alpha val="20000"/>
                </a:srgbClr>
              </a:gs>
            </a:gsLst>
            <a:path path="circle">
              <a:fillToRect l="50000" t="85000" r="50000" b="15000"/>
            </a:path>
          </a:gradFill>
          <a:ln w="0">
            <a:noFill/>
          </a:ln>
        </p:spPr>
        <p:style>
          <a:lnRef idx="0"/>
          <a:fillRef idx="0"/>
          <a:effectRef idx="0"/>
          <a:fontRef idx="minor"/>
        </p:style>
        <p:txBody>
          <a:bodyPr wrap="none" lIns="0" rIns="0" tIns="0" bIns="0" anchor="t">
            <a:noAutofit/>
          </a:bodyPr>
          <a:p>
            <a:pPr>
              <a:lnSpc>
                <a:spcPct val="100000"/>
              </a:lnSpc>
            </a:pPr>
            <a:endParaRPr b="1" lang="en-US" sz="1400" strike="noStrike" u="none">
              <a:solidFill>
                <a:srgbClr val="000000"/>
              </a:solidFill>
              <a:effectLst/>
              <a:uFillTx/>
              <a:latin typeface="Arial"/>
              <a:ea typeface="DejaVu Sans"/>
            </a:endParaRPr>
          </a:p>
        </p:txBody>
      </p:sp>
      <p:sp>
        <p:nvSpPr>
          <p:cNvPr id="50" name=""/>
          <p:cNvSpPr/>
          <p:nvPr/>
        </p:nvSpPr>
        <p:spPr>
          <a:xfrm>
            <a:off x="1440000" y="1080000"/>
            <a:ext cx="1439280" cy="1259280"/>
          </a:xfrm>
          <a:prstGeom prst="ellipse">
            <a:avLst/>
          </a:prstGeom>
          <a:solidFill>
            <a:srgbClr val="ffffff">
              <a:alpha val="30000"/>
            </a:srgbClr>
          </a:solidFill>
          <a:ln w="0">
            <a:noFill/>
          </a:ln>
        </p:spPr>
        <p:style>
          <a:lnRef idx="0"/>
          <a:fillRef idx="0"/>
          <a:effectRef idx="0"/>
          <a:fontRef idx="minor"/>
        </p:style>
        <p:txBody>
          <a:bodyPr wrap="none" lIns="0" rIns="0" tIns="0" bIns="0" anchor="t">
            <a:noAutofit/>
          </a:bodyPr>
          <a:p>
            <a:pPr>
              <a:lnSpc>
                <a:spcPct val="100000"/>
              </a:lnSpc>
            </a:pPr>
            <a:endParaRPr b="1" lang="en-US" sz="1400" strike="noStrike" u="none">
              <a:solidFill>
                <a:srgbClr val="000000"/>
              </a:solidFill>
              <a:effectLst/>
              <a:uFillTx/>
              <a:latin typeface="Arial"/>
              <a:ea typeface="DejaVu Sans"/>
            </a:endParaRPr>
          </a:p>
        </p:txBody>
      </p:sp>
      <p:sp>
        <p:nvSpPr>
          <p:cNvPr id="51" name=""/>
          <p:cNvSpPr/>
          <p:nvPr/>
        </p:nvSpPr>
        <p:spPr>
          <a:xfrm>
            <a:off x="7380000" y="3960000"/>
            <a:ext cx="1439280" cy="1259280"/>
          </a:xfrm>
          <a:prstGeom prst="ellipse">
            <a:avLst/>
          </a:prstGeom>
          <a:solidFill>
            <a:srgbClr val="ffffff">
              <a:alpha val="30000"/>
            </a:srgbClr>
          </a:solidFill>
          <a:ln w="0">
            <a:noFill/>
          </a:ln>
        </p:spPr>
        <p:style>
          <a:lnRef idx="0"/>
          <a:fillRef idx="0"/>
          <a:effectRef idx="0"/>
          <a:fontRef idx="minor"/>
        </p:style>
        <p:txBody>
          <a:bodyPr wrap="none" lIns="0" rIns="0" tIns="0" bIns="0" anchor="t">
            <a:noAutofit/>
          </a:bodyPr>
          <a:p>
            <a:pPr>
              <a:lnSpc>
                <a:spcPct val="100000"/>
              </a:lnSpc>
            </a:pPr>
            <a:endParaRPr b="1" lang="en-US" sz="1400" strike="noStrike" u="none">
              <a:solidFill>
                <a:srgbClr val="000000"/>
              </a:solidFill>
              <a:effectLst/>
              <a:uFillTx/>
              <a:latin typeface="Arial"/>
              <a:ea typeface="DejaVu Sans"/>
            </a:endParaRPr>
          </a:p>
        </p:txBody>
      </p:sp>
      <p:sp>
        <p:nvSpPr>
          <p:cNvPr id="52" name=""/>
          <p:cNvSpPr/>
          <p:nvPr/>
        </p:nvSpPr>
        <p:spPr>
          <a:xfrm>
            <a:off x="9000000" y="2700000"/>
            <a:ext cx="1259280" cy="1079280"/>
          </a:xfrm>
          <a:prstGeom prst="ellipse">
            <a:avLst/>
          </a:prstGeom>
          <a:solidFill>
            <a:srgbClr val="ffffff">
              <a:alpha val="20000"/>
            </a:srgbClr>
          </a:solidFill>
          <a:ln w="0">
            <a:noFill/>
          </a:ln>
        </p:spPr>
        <p:style>
          <a:lnRef idx="0"/>
          <a:fillRef idx="0"/>
          <a:effectRef idx="0"/>
          <a:fontRef idx="minor"/>
        </p:style>
        <p:txBody>
          <a:bodyPr wrap="none" lIns="0" rIns="0" tIns="0" bIns="0" anchor="t">
            <a:noAutofit/>
          </a:bodyPr>
          <a:p>
            <a:pPr>
              <a:lnSpc>
                <a:spcPct val="100000"/>
              </a:lnSpc>
            </a:pPr>
            <a:endParaRPr b="1" lang="en-US" sz="1400" strike="noStrike" u="none">
              <a:solidFill>
                <a:srgbClr val="000000"/>
              </a:solidFill>
              <a:effectLst/>
              <a:uFillTx/>
              <a:latin typeface="Arial"/>
              <a:ea typeface="DejaVu Sans"/>
            </a:endParaRPr>
          </a:p>
        </p:txBody>
      </p:sp>
      <p:sp>
        <p:nvSpPr>
          <p:cNvPr id="53" name=""/>
          <p:cNvSpPr/>
          <p:nvPr/>
        </p:nvSpPr>
        <p:spPr>
          <a:xfrm>
            <a:off x="-180000" y="2430000"/>
            <a:ext cx="1439280" cy="1349280"/>
          </a:xfrm>
          <a:prstGeom prst="ellipse">
            <a:avLst/>
          </a:prstGeom>
          <a:solidFill>
            <a:srgbClr val="ffffff">
              <a:alpha val="20000"/>
            </a:srgbClr>
          </a:solidFill>
          <a:ln w="0">
            <a:noFill/>
          </a:ln>
        </p:spPr>
        <p:style>
          <a:lnRef idx="0"/>
          <a:fillRef idx="0"/>
          <a:effectRef idx="0"/>
          <a:fontRef idx="minor"/>
        </p:style>
        <p:txBody>
          <a:bodyPr wrap="none" lIns="0" rIns="0" tIns="0" bIns="0" anchor="t">
            <a:noAutofit/>
          </a:bodyPr>
          <a:p>
            <a:pPr>
              <a:lnSpc>
                <a:spcPct val="100000"/>
              </a:lnSpc>
            </a:pPr>
            <a:endParaRPr b="1" lang="en-US" sz="1400" strike="noStrike" u="none">
              <a:solidFill>
                <a:srgbClr val="000000"/>
              </a:solidFill>
              <a:effectLst/>
              <a:uFillTx/>
              <a:latin typeface="Arial"/>
              <a:ea typeface="DejaVu Sans"/>
            </a:endParaRPr>
          </a:p>
        </p:txBody>
      </p:sp>
      <p:sp>
        <p:nvSpPr>
          <p:cNvPr id="54" name=""/>
          <p:cNvSpPr/>
          <p:nvPr/>
        </p:nvSpPr>
        <p:spPr>
          <a:xfrm>
            <a:off x="540000" y="1080000"/>
            <a:ext cx="719280" cy="719280"/>
          </a:xfrm>
          <a:prstGeom prst="ellipse">
            <a:avLst/>
          </a:prstGeom>
          <a:solidFill>
            <a:srgbClr val="ffffff">
              <a:alpha val="20000"/>
            </a:srgbClr>
          </a:solidFill>
          <a:ln w="0">
            <a:noFill/>
          </a:ln>
        </p:spPr>
        <p:style>
          <a:lnRef idx="0"/>
          <a:fillRef idx="0"/>
          <a:effectRef idx="0"/>
          <a:fontRef idx="minor"/>
        </p:style>
        <p:txBody>
          <a:bodyPr wrap="none" lIns="0" rIns="0" tIns="0" bIns="0" anchor="t">
            <a:noAutofit/>
          </a:bodyPr>
          <a:p>
            <a:pPr>
              <a:lnSpc>
                <a:spcPct val="100000"/>
              </a:lnSpc>
            </a:pPr>
            <a:endParaRPr b="1" lang="en-US" sz="1400" strike="noStrike" u="none">
              <a:solidFill>
                <a:srgbClr val="000000"/>
              </a:solidFill>
              <a:effectLst/>
              <a:uFillTx/>
              <a:latin typeface="Arial"/>
              <a:ea typeface="DejaVu Sans"/>
            </a:endParaRPr>
          </a:p>
        </p:txBody>
      </p:sp>
      <p:sp>
        <p:nvSpPr>
          <p:cNvPr id="55" name=""/>
          <p:cNvSpPr/>
          <p:nvPr/>
        </p:nvSpPr>
        <p:spPr>
          <a:xfrm>
            <a:off x="0" y="1260000"/>
            <a:ext cx="719280" cy="719280"/>
          </a:xfrm>
          <a:prstGeom prst="ellipse">
            <a:avLst/>
          </a:prstGeom>
          <a:solidFill>
            <a:srgbClr val="ffffff">
              <a:alpha val="10000"/>
            </a:srgbClr>
          </a:solidFill>
          <a:ln w="0">
            <a:noFill/>
          </a:ln>
        </p:spPr>
        <p:style>
          <a:lnRef idx="0"/>
          <a:fillRef idx="0"/>
          <a:effectRef idx="0"/>
          <a:fontRef idx="minor"/>
        </p:style>
        <p:txBody>
          <a:bodyPr wrap="none" lIns="0" rIns="0" tIns="0" bIns="0" anchor="t">
            <a:noAutofit/>
          </a:bodyPr>
          <a:p>
            <a:pPr>
              <a:lnSpc>
                <a:spcPct val="100000"/>
              </a:lnSpc>
            </a:pPr>
            <a:endParaRPr b="1" lang="en-US" sz="1400" strike="noStrike" u="none">
              <a:solidFill>
                <a:srgbClr val="000000"/>
              </a:solidFill>
              <a:effectLst/>
              <a:uFillTx/>
              <a:latin typeface="Arial"/>
              <a:ea typeface="DejaVu Sans"/>
            </a:endParaRPr>
          </a:p>
        </p:txBody>
      </p:sp>
      <p:sp>
        <p:nvSpPr>
          <p:cNvPr id="56" name=""/>
          <p:cNvSpPr/>
          <p:nvPr/>
        </p:nvSpPr>
        <p:spPr>
          <a:xfrm>
            <a:off x="0" y="5220000"/>
            <a:ext cx="1619280" cy="1259280"/>
          </a:xfrm>
          <a:prstGeom prst="ellipse">
            <a:avLst/>
          </a:prstGeom>
          <a:solidFill>
            <a:srgbClr val="ffffff">
              <a:alpha val="15000"/>
            </a:srgbClr>
          </a:solidFill>
          <a:ln w="0">
            <a:noFill/>
          </a:ln>
        </p:spPr>
        <p:style>
          <a:lnRef idx="0"/>
          <a:fillRef idx="0"/>
          <a:effectRef idx="0"/>
          <a:fontRef idx="minor"/>
        </p:style>
        <p:txBody>
          <a:bodyPr wrap="none" lIns="0" rIns="0" tIns="0" bIns="0" anchor="t">
            <a:noAutofit/>
          </a:bodyPr>
          <a:p>
            <a:pPr>
              <a:lnSpc>
                <a:spcPct val="100000"/>
              </a:lnSpc>
            </a:pPr>
            <a:endParaRPr b="1" lang="en-US" sz="1400" strike="noStrike" u="none">
              <a:solidFill>
                <a:srgbClr val="000000"/>
              </a:solidFill>
              <a:effectLst/>
              <a:uFillTx/>
              <a:latin typeface="Arial"/>
              <a:ea typeface="DejaVu Sans"/>
            </a:endParaRPr>
          </a:p>
        </p:txBody>
      </p:sp>
      <p:sp>
        <p:nvSpPr>
          <p:cNvPr id="57" name=""/>
          <p:cNvSpPr/>
          <p:nvPr/>
        </p:nvSpPr>
        <p:spPr>
          <a:xfrm>
            <a:off x="9720000" y="4680000"/>
            <a:ext cx="719280" cy="719280"/>
          </a:xfrm>
          <a:prstGeom prst="ellipse">
            <a:avLst/>
          </a:prstGeom>
          <a:solidFill>
            <a:srgbClr val="ffffff">
              <a:alpha val="30000"/>
            </a:srgbClr>
          </a:solidFill>
          <a:ln w="0">
            <a:noFill/>
          </a:ln>
        </p:spPr>
        <p:style>
          <a:lnRef idx="0"/>
          <a:fillRef idx="0"/>
          <a:effectRef idx="0"/>
          <a:fontRef idx="minor"/>
        </p:style>
        <p:txBody>
          <a:bodyPr wrap="none" lIns="0" rIns="0" tIns="0" bIns="0" anchor="t">
            <a:noAutofit/>
          </a:bodyPr>
          <a:p>
            <a:pPr>
              <a:lnSpc>
                <a:spcPct val="100000"/>
              </a:lnSpc>
            </a:pPr>
            <a:endParaRPr b="1" lang="en-US" sz="1400" strike="noStrike" u="none">
              <a:solidFill>
                <a:srgbClr val="000000"/>
              </a:solidFill>
              <a:effectLst/>
              <a:uFillTx/>
              <a:latin typeface="Arial"/>
              <a:ea typeface="DejaVu Sans"/>
            </a:endParaRPr>
          </a:p>
        </p:txBody>
      </p:sp>
      <p:sp>
        <p:nvSpPr>
          <p:cNvPr id="58" name=""/>
          <p:cNvSpPr/>
          <p:nvPr/>
        </p:nvSpPr>
        <p:spPr>
          <a:xfrm>
            <a:off x="9540000" y="3420360"/>
            <a:ext cx="719280" cy="719280"/>
          </a:xfrm>
          <a:prstGeom prst="ellipse">
            <a:avLst/>
          </a:prstGeom>
          <a:solidFill>
            <a:srgbClr val="ffffff">
              <a:alpha val="10000"/>
            </a:srgbClr>
          </a:solidFill>
          <a:ln w="0">
            <a:noFill/>
          </a:ln>
        </p:spPr>
        <p:style>
          <a:lnRef idx="0"/>
          <a:fillRef idx="0"/>
          <a:effectRef idx="0"/>
          <a:fontRef idx="minor"/>
        </p:style>
        <p:txBody>
          <a:bodyPr wrap="none" lIns="0" rIns="0" tIns="0" bIns="0" anchor="t">
            <a:noAutofit/>
          </a:bodyPr>
          <a:p>
            <a:pPr>
              <a:lnSpc>
                <a:spcPct val="100000"/>
              </a:lnSpc>
            </a:pPr>
            <a:endParaRPr b="1" lang="en-US" sz="1400" strike="noStrike" u="none">
              <a:solidFill>
                <a:srgbClr val="000000"/>
              </a:solidFill>
              <a:effectLst/>
              <a:uFillTx/>
              <a:latin typeface="Arial"/>
              <a:ea typeface="DejaVu Sans"/>
            </a:endParaRPr>
          </a:p>
        </p:txBody>
      </p:sp>
      <p:sp>
        <p:nvSpPr>
          <p:cNvPr id="59" name=""/>
          <p:cNvSpPr/>
          <p:nvPr/>
        </p:nvSpPr>
        <p:spPr>
          <a:xfrm>
            <a:off x="8100000" y="4680000"/>
            <a:ext cx="1079280" cy="841680"/>
          </a:xfrm>
          <a:prstGeom prst="ellipse">
            <a:avLst/>
          </a:prstGeom>
          <a:solidFill>
            <a:srgbClr val="ffffff">
              <a:alpha val="20000"/>
            </a:srgbClr>
          </a:solidFill>
          <a:ln w="0">
            <a:noFill/>
          </a:ln>
        </p:spPr>
        <p:style>
          <a:lnRef idx="0"/>
          <a:fillRef idx="0"/>
          <a:effectRef idx="0"/>
          <a:fontRef idx="minor"/>
        </p:style>
        <p:txBody>
          <a:bodyPr wrap="none" lIns="0" rIns="0" tIns="0" bIns="0" anchor="t">
            <a:noAutofit/>
          </a:bodyPr>
          <a:p>
            <a:pPr>
              <a:lnSpc>
                <a:spcPct val="100000"/>
              </a:lnSpc>
            </a:pPr>
            <a:endParaRPr b="1" lang="en-US" sz="1400" strike="noStrike" u="none">
              <a:solidFill>
                <a:srgbClr val="000000"/>
              </a:solidFill>
              <a:effectLst/>
              <a:uFillTx/>
              <a:latin typeface="Arial"/>
              <a:ea typeface="DejaVu Sans"/>
            </a:endParaRPr>
          </a:p>
        </p:txBody>
      </p:sp>
      <p:sp>
        <p:nvSpPr>
          <p:cNvPr id="60" name=""/>
          <p:cNvSpPr/>
          <p:nvPr/>
        </p:nvSpPr>
        <p:spPr>
          <a:xfrm>
            <a:off x="7920000" y="5400000"/>
            <a:ext cx="899280" cy="899280"/>
          </a:xfrm>
          <a:prstGeom prst="ellipse">
            <a:avLst/>
          </a:prstGeom>
          <a:solidFill>
            <a:srgbClr val="ffffff">
              <a:alpha val="10000"/>
            </a:srgbClr>
          </a:solidFill>
          <a:ln w="0">
            <a:noFill/>
          </a:ln>
        </p:spPr>
        <p:style>
          <a:lnRef idx="0"/>
          <a:fillRef idx="0"/>
          <a:effectRef idx="0"/>
          <a:fontRef idx="minor"/>
        </p:style>
        <p:txBody>
          <a:bodyPr wrap="none" lIns="0" rIns="0" tIns="0" bIns="0" anchor="t">
            <a:noAutofit/>
          </a:bodyPr>
          <a:p>
            <a:pPr>
              <a:lnSpc>
                <a:spcPct val="100000"/>
              </a:lnSpc>
            </a:pPr>
            <a:endParaRPr b="1" lang="en-US" sz="1400" strike="noStrike" u="none">
              <a:solidFill>
                <a:srgbClr val="000000"/>
              </a:solidFill>
              <a:effectLst/>
              <a:uFillTx/>
              <a:latin typeface="Arial"/>
              <a:ea typeface="DejaVu Sans"/>
            </a:endParaRPr>
          </a:p>
        </p:txBody>
      </p:sp>
      <p:sp>
        <p:nvSpPr>
          <p:cNvPr id="61" name="PlaceHolder 1"/>
          <p:cNvSpPr>
            <a:spLocks noGrp="1"/>
          </p:cNvSpPr>
          <p:nvPr>
            <p:ph type="title"/>
          </p:nvPr>
        </p:nvSpPr>
        <p:spPr>
          <a:xfrm>
            <a:off x="540000" y="270000"/>
            <a:ext cx="8999280" cy="989280"/>
          </a:xfrm>
          <a:prstGeom prst="rect">
            <a:avLst/>
          </a:prstGeom>
          <a:noFill/>
          <a:ln w="0">
            <a:noFill/>
          </a:ln>
        </p:spPr>
        <p:txBody>
          <a:bodyPr lIns="0" rIns="0" tIns="0" bIns="0" anchor="ctr">
            <a:noAutofit/>
          </a:bodyPr>
          <a:p>
            <a:pPr indent="0" algn="ctr">
              <a:lnSpc>
                <a:spcPct val="100000"/>
              </a:lnSpc>
              <a:buNone/>
              <a:tabLst>
                <a:tab algn="l" pos="0"/>
              </a:tabLst>
            </a:pPr>
            <a:r>
              <a:rPr b="0" lang="en-US" sz="3300" strike="noStrike" u="none">
                <a:solidFill>
                  <a:srgbClr val="ffffff"/>
                </a:solidFill>
                <a:effectLst/>
                <a:uFillTx/>
                <a:latin typeface="Arial"/>
              </a:rPr>
              <a:t>Click to edit the title text format</a:t>
            </a:r>
            <a:endParaRPr b="0" lang="en-US" sz="3300" strike="noStrike" u="none">
              <a:solidFill>
                <a:srgbClr val="ffffff"/>
              </a:solidFill>
              <a:effectLst/>
              <a:uFillTx/>
              <a:latin typeface="Arial"/>
            </a:endParaRPr>
          </a:p>
        </p:txBody>
      </p:sp>
      <p:sp>
        <p:nvSpPr>
          <p:cNvPr id="62" name="PlaceHolder 2"/>
          <p:cNvSpPr>
            <a:spLocks noGrp="1"/>
          </p:cNvSpPr>
          <p:nvPr>
            <p:ph type="body"/>
          </p:nvPr>
        </p:nvSpPr>
        <p:spPr>
          <a:xfrm>
            <a:off x="540000" y="1440000"/>
            <a:ext cx="8999280" cy="3599280"/>
          </a:xfrm>
          <a:prstGeom prst="rect">
            <a:avLst/>
          </a:prstGeom>
          <a:solidFill>
            <a:srgbClr val="ffffff">
              <a:alpha val="50000"/>
            </a:srgbClr>
          </a:solidFill>
          <a:ln w="0">
            <a:noFill/>
          </a:ln>
        </p:spPr>
        <p:txBody>
          <a:bodyPr lIns="0" rIns="0" tIns="0" bIns="0" anchor="t">
            <a:normAutofit/>
          </a:bodyPr>
          <a:p>
            <a:pPr marL="432000" indent="-324000">
              <a:lnSpc>
                <a:spcPct val="100000"/>
              </a:lnSpc>
              <a:spcAft>
                <a:spcPts val="1057"/>
              </a:spcAft>
              <a:buClr>
                <a:srgbClr val="ffffff"/>
              </a:buClr>
              <a:buSzPct val="45000"/>
              <a:buFont typeface="Wingdings" charset="2"/>
              <a:buChar char=""/>
            </a:pPr>
            <a:r>
              <a:rPr b="0" lang="en-US" sz="2400" strike="noStrike" u="none">
                <a:solidFill>
                  <a:srgbClr val="000000"/>
                </a:solidFill>
                <a:effectLst/>
                <a:uFillTx/>
                <a:latin typeface="Arial"/>
              </a:rPr>
              <a:t>Click to edit the outline text format</a:t>
            </a:r>
            <a:endParaRPr b="0" lang="en-US" sz="2400" strike="noStrike" u="none">
              <a:solidFill>
                <a:srgbClr val="000000"/>
              </a:solidFill>
              <a:effectLst/>
              <a:uFillTx/>
              <a:latin typeface="Arial"/>
            </a:endParaRPr>
          </a:p>
          <a:p>
            <a:pPr lvl="1" marL="864000" indent="-324000">
              <a:lnSpc>
                <a:spcPct val="100000"/>
              </a:lnSpc>
              <a:spcAft>
                <a:spcPts val="845"/>
              </a:spcAft>
              <a:buClr>
                <a:srgbClr val="ffffff"/>
              </a:buClr>
              <a:buSzPct val="75000"/>
              <a:buFont typeface="Symbol" charset="2"/>
              <a:buChar char=""/>
            </a:pPr>
            <a:r>
              <a:rPr b="0" lang="en-US" sz="2100" strike="noStrike" u="none">
                <a:solidFill>
                  <a:srgbClr val="000000"/>
                </a:solidFill>
                <a:effectLst/>
                <a:uFillTx/>
                <a:latin typeface="Arial"/>
              </a:rPr>
              <a:t>Second Outline Level</a:t>
            </a:r>
            <a:endParaRPr b="0" lang="en-US" sz="2100" strike="noStrike" u="none">
              <a:solidFill>
                <a:srgbClr val="000000"/>
              </a:solidFill>
              <a:effectLst/>
              <a:uFillTx/>
              <a:latin typeface="Arial"/>
            </a:endParaRPr>
          </a:p>
          <a:p>
            <a:pPr lvl="2" marL="1296000" indent="-288000">
              <a:lnSpc>
                <a:spcPct val="100000"/>
              </a:lnSpc>
              <a:spcAft>
                <a:spcPts val="632"/>
              </a:spcAft>
              <a:buClr>
                <a:srgbClr val="ffffff"/>
              </a:buClr>
              <a:buSzPct val="45000"/>
              <a:buFont typeface="Wingdings" charset="2"/>
              <a:buChar char=""/>
            </a:pPr>
            <a:r>
              <a:rPr b="0" lang="en-US" sz="1800" strike="noStrike" u="none">
                <a:solidFill>
                  <a:srgbClr val="000000"/>
                </a:solidFill>
                <a:effectLst/>
                <a:uFillTx/>
                <a:latin typeface="Arial"/>
              </a:rPr>
              <a:t>Third Outline Level</a:t>
            </a:r>
            <a:endParaRPr b="0" lang="en-US" sz="1800" strike="noStrike" u="none">
              <a:solidFill>
                <a:srgbClr val="000000"/>
              </a:solidFill>
              <a:effectLst/>
              <a:uFillTx/>
              <a:latin typeface="Arial"/>
            </a:endParaRPr>
          </a:p>
          <a:p>
            <a:pPr lvl="3" marL="1728000" indent="-216000">
              <a:lnSpc>
                <a:spcPct val="100000"/>
              </a:lnSpc>
              <a:spcAft>
                <a:spcPts val="425"/>
              </a:spcAft>
              <a:buClr>
                <a:srgbClr val="ffffff"/>
              </a:buClr>
              <a:buSzPct val="75000"/>
              <a:buFont typeface="Symbol" charset="2"/>
              <a:buChar char=""/>
            </a:pPr>
            <a:r>
              <a:rPr b="0" lang="en-US" sz="1500" strike="noStrike" u="none">
                <a:solidFill>
                  <a:srgbClr val="000000"/>
                </a:solidFill>
                <a:effectLst/>
                <a:uFillTx/>
                <a:latin typeface="Arial"/>
              </a:rPr>
              <a:t>Fourth Outline Level</a:t>
            </a:r>
            <a:endParaRPr b="0" lang="en-US" sz="1500" strike="noStrike" u="none">
              <a:solidFill>
                <a:srgbClr val="000000"/>
              </a:solidFill>
              <a:effectLst/>
              <a:uFillTx/>
              <a:latin typeface="Arial"/>
            </a:endParaRPr>
          </a:p>
          <a:p>
            <a:pPr lvl="4" marL="2160000" indent="-216000">
              <a:lnSpc>
                <a:spcPct val="100000"/>
              </a:lnSpc>
              <a:spcAft>
                <a:spcPts val="213"/>
              </a:spcAft>
              <a:buClr>
                <a:srgbClr val="ffffff"/>
              </a:buClr>
              <a:buSzPct val="45000"/>
              <a:buFont typeface="Wingdings" charset="2"/>
              <a:buChar char=""/>
            </a:pPr>
            <a:r>
              <a:rPr b="0" lang="en-US" sz="1500" strike="noStrike" u="none">
                <a:solidFill>
                  <a:srgbClr val="000000"/>
                </a:solidFill>
                <a:effectLst/>
                <a:uFillTx/>
                <a:latin typeface="Arial"/>
              </a:rPr>
              <a:t>Fifth Outline Level</a:t>
            </a:r>
            <a:endParaRPr b="0" lang="en-US" sz="1500" strike="noStrike" u="none">
              <a:solidFill>
                <a:srgbClr val="000000"/>
              </a:solidFill>
              <a:effectLst/>
              <a:uFillTx/>
              <a:latin typeface="Arial"/>
            </a:endParaRPr>
          </a:p>
          <a:p>
            <a:pPr lvl="5" marL="2592000" indent="-216000">
              <a:lnSpc>
                <a:spcPct val="100000"/>
              </a:lnSpc>
              <a:spcAft>
                <a:spcPts val="213"/>
              </a:spcAft>
              <a:buClr>
                <a:srgbClr val="ffffff"/>
              </a:buClr>
              <a:buSzPct val="45000"/>
              <a:buFont typeface="Wingdings" charset="2"/>
              <a:buChar char=""/>
            </a:pPr>
            <a:r>
              <a:rPr b="0" lang="en-US" sz="1500" strike="noStrike" u="none">
                <a:solidFill>
                  <a:srgbClr val="000000"/>
                </a:solidFill>
                <a:effectLst/>
                <a:uFillTx/>
                <a:latin typeface="Arial"/>
              </a:rPr>
              <a:t>Sixth Outline Level</a:t>
            </a:r>
            <a:endParaRPr b="0" lang="en-US" sz="1500" strike="noStrike" u="none">
              <a:solidFill>
                <a:srgbClr val="000000"/>
              </a:solidFill>
              <a:effectLst/>
              <a:uFillTx/>
              <a:latin typeface="Arial"/>
            </a:endParaRPr>
          </a:p>
          <a:p>
            <a:pPr lvl="6" marL="3024000" indent="-216000">
              <a:lnSpc>
                <a:spcPct val="100000"/>
              </a:lnSpc>
              <a:spcAft>
                <a:spcPts val="213"/>
              </a:spcAft>
              <a:buClr>
                <a:srgbClr val="ffffff"/>
              </a:buClr>
              <a:buSzPct val="45000"/>
              <a:buFont typeface="Wingdings" charset="2"/>
              <a:buChar char=""/>
            </a:pPr>
            <a:r>
              <a:rPr b="0" lang="en-US" sz="1500" strike="noStrike" u="none">
                <a:solidFill>
                  <a:srgbClr val="000000"/>
                </a:solidFill>
                <a:effectLst/>
                <a:uFillTx/>
                <a:latin typeface="Arial"/>
              </a:rPr>
              <a:t>Seventh Outline Level</a:t>
            </a:r>
            <a:endParaRPr b="0" lang="en-US" sz="1500" strike="noStrike" u="none">
              <a:solidFill>
                <a:srgbClr val="000000"/>
              </a:solidFill>
              <a:effectLst/>
              <a:uFillTx/>
              <a:latin typeface="Arial"/>
            </a:endParaRPr>
          </a:p>
        </p:txBody>
      </p:sp>
      <p:sp>
        <p:nvSpPr>
          <p:cNvPr id="63" name="PlaceHolder 3"/>
          <p:cNvSpPr>
            <a:spLocks noGrp="1"/>
          </p:cNvSpPr>
          <p:nvPr>
            <p:ph type="dt" idx="10"/>
          </p:nvPr>
        </p:nvSpPr>
        <p:spPr>
          <a:xfrm>
            <a:off x="180000" y="5307840"/>
            <a:ext cx="2339280" cy="213840"/>
          </a:xfrm>
          <a:prstGeom prst="rect">
            <a:avLst/>
          </a:prstGeom>
          <a:noFill/>
          <a:ln w="0">
            <a:noFill/>
          </a:ln>
        </p:spPr>
        <p:txBody>
          <a:bodyPr lIns="0" rIns="0" tIns="0" bIns="0" anchor="b">
            <a:spAutoFit/>
          </a:bodyPr>
          <a:lstStyle>
            <a:lvl1pPr indent="0">
              <a:lnSpc>
                <a:spcPct val="100000"/>
              </a:lnSpc>
              <a:buNone/>
              <a:tabLst>
                <a:tab algn="l" pos="0"/>
              </a:tabLst>
              <a:defRPr b="0" lang="en-US" sz="1400" strike="noStrike" u="none">
                <a:solidFill>
                  <a:srgbClr val="ffffff"/>
                </a:solidFill>
                <a:effectLst/>
                <a:uFillTx/>
                <a:latin typeface="Arial"/>
              </a:defRPr>
            </a:lvl1pPr>
          </a:lstStyle>
          <a:p>
            <a:pPr indent="0">
              <a:lnSpc>
                <a:spcPct val="100000"/>
              </a:lnSpc>
              <a:buNone/>
              <a:tabLst>
                <a:tab algn="l" pos="0"/>
              </a:tabLst>
            </a:pPr>
            <a:r>
              <a:rPr b="0" lang="en-US" sz="1400" strike="noStrike" u="none">
                <a:solidFill>
                  <a:srgbClr val="ffffff"/>
                </a:solidFill>
                <a:effectLst/>
                <a:uFillTx/>
                <a:latin typeface="Arial"/>
              </a:rPr>
              <a:t>&lt;date/time&gt;</a:t>
            </a:r>
            <a:endParaRPr b="0" lang="en-US" sz="1400" strike="noStrike" u="none">
              <a:solidFill>
                <a:srgbClr val="ffffff"/>
              </a:solidFill>
              <a:effectLst/>
              <a:uFillTx/>
              <a:latin typeface="Times New Roman"/>
            </a:endParaRPr>
          </a:p>
        </p:txBody>
      </p:sp>
      <p:sp>
        <p:nvSpPr>
          <p:cNvPr id="64" name="PlaceHolder 4"/>
          <p:cNvSpPr>
            <a:spLocks noGrp="1"/>
          </p:cNvSpPr>
          <p:nvPr>
            <p:ph type="ftr" idx="11"/>
          </p:nvPr>
        </p:nvSpPr>
        <p:spPr>
          <a:xfrm>
            <a:off x="3420000" y="5307840"/>
            <a:ext cx="3239280" cy="213840"/>
          </a:xfrm>
          <a:prstGeom prst="rect">
            <a:avLst/>
          </a:prstGeom>
          <a:noFill/>
          <a:ln w="0">
            <a:noFill/>
          </a:ln>
        </p:spPr>
        <p:txBody>
          <a:bodyPr lIns="0" rIns="0" tIns="0" bIns="0" anchor="b">
            <a:spAutoFit/>
          </a:bodyPr>
          <a:lstStyle>
            <a:lvl1pPr indent="0" algn="ctr">
              <a:lnSpc>
                <a:spcPct val="100000"/>
              </a:lnSpc>
              <a:buNone/>
              <a:tabLst>
                <a:tab algn="l" pos="0"/>
              </a:tabLst>
              <a:defRPr b="0" lang="en-US" sz="1400" strike="noStrike" u="none">
                <a:solidFill>
                  <a:srgbClr val="ffffff"/>
                </a:solidFill>
                <a:effectLst/>
                <a:uFillTx/>
                <a:latin typeface="Arial"/>
              </a:defRPr>
            </a:lvl1pPr>
          </a:lstStyle>
          <a:p>
            <a:pPr indent="0" algn="ctr">
              <a:lnSpc>
                <a:spcPct val="100000"/>
              </a:lnSpc>
              <a:buNone/>
              <a:tabLst>
                <a:tab algn="l" pos="0"/>
              </a:tabLst>
            </a:pPr>
            <a:r>
              <a:rPr b="0" lang="en-US" sz="1400" strike="noStrike" u="none">
                <a:solidFill>
                  <a:srgbClr val="ffffff"/>
                </a:solidFill>
                <a:effectLst/>
                <a:uFillTx/>
                <a:latin typeface="Arial"/>
              </a:rPr>
              <a:t>&lt;footer&gt;</a:t>
            </a:r>
            <a:endParaRPr b="0" lang="en-US" sz="1400" strike="noStrike" u="none">
              <a:solidFill>
                <a:srgbClr val="ffffff"/>
              </a:solidFill>
              <a:effectLst/>
              <a:uFillTx/>
              <a:latin typeface="Times New Roman"/>
            </a:endParaRPr>
          </a:p>
        </p:txBody>
      </p:sp>
      <p:sp>
        <p:nvSpPr>
          <p:cNvPr id="65" name="PlaceHolder 5"/>
          <p:cNvSpPr>
            <a:spLocks noGrp="1"/>
          </p:cNvSpPr>
          <p:nvPr>
            <p:ph type="sldNum" idx="12"/>
          </p:nvPr>
        </p:nvSpPr>
        <p:spPr>
          <a:xfrm>
            <a:off x="7560000" y="5307840"/>
            <a:ext cx="2339280" cy="213840"/>
          </a:xfrm>
          <a:prstGeom prst="rect">
            <a:avLst/>
          </a:prstGeom>
          <a:noFill/>
          <a:ln w="0">
            <a:noFill/>
          </a:ln>
        </p:spPr>
        <p:txBody>
          <a:bodyPr lIns="0" rIns="0" tIns="0" bIns="0" anchor="b">
            <a:spAutoFit/>
          </a:bodyPr>
          <a:lstStyle>
            <a:lvl1pPr indent="0" algn="r">
              <a:lnSpc>
                <a:spcPct val="100000"/>
              </a:lnSpc>
              <a:buNone/>
              <a:tabLst>
                <a:tab algn="l" pos="0"/>
              </a:tabLst>
              <a:defRPr b="0" lang="en-US" sz="1400" strike="noStrike" u="none">
                <a:solidFill>
                  <a:srgbClr val="ffffff"/>
                </a:solidFill>
                <a:effectLst/>
                <a:uFillTx/>
                <a:latin typeface="Arial"/>
              </a:defRPr>
            </a:lvl1pPr>
          </a:lstStyle>
          <a:p>
            <a:pPr indent="0" algn="r">
              <a:lnSpc>
                <a:spcPct val="100000"/>
              </a:lnSpc>
              <a:buNone/>
              <a:tabLst>
                <a:tab algn="l" pos="0"/>
              </a:tabLst>
            </a:pPr>
            <a:fld id="{3433C156-D24D-4B20-8BB1-5C0B27F6614A}" type="slidenum">
              <a:rPr b="0" lang="en-US" sz="1400" strike="noStrike" u="none">
                <a:solidFill>
                  <a:srgbClr val="ffffff"/>
                </a:solidFill>
                <a:effectLst/>
                <a:uFillTx/>
                <a:latin typeface="Arial"/>
              </a:rPr>
              <a:t>&lt;number&gt;</a:t>
            </a:fld>
            <a:endParaRPr b="0" lang="en-US" sz="1400" strike="noStrike" u="none">
              <a:solidFill>
                <a:srgbClr val="ffffff"/>
              </a:solidFill>
              <a:effectLst/>
              <a:uFillTx/>
              <a:latin typeface="Times New Roman"/>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Lights2">
    <p:spTree>
      <p:nvGrpSpPr>
        <p:cNvPr id="1" name=""/>
        <p:cNvGrpSpPr/>
        <p:nvPr/>
      </p:nvGrpSpPr>
      <p:grpSpPr>
        <a:xfrm>
          <a:off x="0" y="0"/>
          <a:ext cx="0" cy="0"/>
          <a:chOff x="0" y="0"/>
          <a:chExt cx="0" cy="0"/>
        </a:xfrm>
      </p:grpSpPr>
      <p:sp>
        <p:nvSpPr>
          <p:cNvPr id="66" name=""/>
          <p:cNvSpPr/>
          <p:nvPr/>
        </p:nvSpPr>
        <p:spPr>
          <a:xfrm>
            <a:off x="0" y="0"/>
            <a:ext cx="10079280" cy="5669280"/>
          </a:xfrm>
          <a:prstGeom prst="rect">
            <a:avLst/>
          </a:prstGeom>
          <a:gradFill rotWithShape="0">
            <a:gsLst>
              <a:gs pos="30000">
                <a:srgbClr val="000032"/>
              </a:gs>
              <a:gs pos="100000">
                <a:srgbClr val="f60063"/>
              </a:gs>
            </a:gsLst>
            <a:lin ang="4200000"/>
          </a:gradFill>
          <a:ln w="0">
            <a:noFill/>
          </a:ln>
        </p:spPr>
        <p:style>
          <a:lnRef idx="0"/>
          <a:fillRef idx="0"/>
          <a:effectRef idx="0"/>
          <a:fontRef idx="minor"/>
        </p:style>
        <p:txBody>
          <a:bodyPr wrap="none" lIns="0" rIns="0" tIns="0" bIns="0" anchor="t">
            <a:spAutoFit/>
          </a:bodyPr>
          <a:p>
            <a:pPr>
              <a:lnSpc>
                <a:spcPct val="100000"/>
              </a:lnSpc>
            </a:pPr>
            <a:endParaRPr b="1" lang="en-US" sz="1400" strike="noStrike" u="none">
              <a:solidFill>
                <a:srgbClr val="ffffff"/>
              </a:solidFill>
              <a:effectLst/>
              <a:uFillTx/>
              <a:latin typeface="Arial"/>
              <a:ea typeface="DejaVu Sans"/>
            </a:endParaRPr>
          </a:p>
        </p:txBody>
      </p:sp>
      <p:sp>
        <p:nvSpPr>
          <p:cNvPr id="67" name=""/>
          <p:cNvSpPr/>
          <p:nvPr/>
        </p:nvSpPr>
        <p:spPr>
          <a:xfrm flipH="1">
            <a:off x="-720" y="0"/>
            <a:ext cx="10079280" cy="5669280"/>
          </a:xfrm>
          <a:prstGeom prst="rect">
            <a:avLst/>
          </a:prstGeom>
          <a:gradFill rotWithShape="0">
            <a:gsLst>
              <a:gs pos="0">
                <a:srgbClr val="ffffff">
                  <a:alpha val="90000"/>
                </a:srgbClr>
              </a:gs>
              <a:gs pos="75000">
                <a:srgbClr val="ffffff">
                  <a:alpha val="20000"/>
                </a:srgbClr>
              </a:gs>
            </a:gsLst>
            <a:path path="circle">
              <a:fillToRect l="50000" t="85000" r="50000" b="15000"/>
            </a:path>
          </a:gradFill>
          <a:ln w="0">
            <a:noFill/>
          </a:ln>
        </p:spPr>
        <p:style>
          <a:lnRef idx="0"/>
          <a:fillRef idx="0"/>
          <a:effectRef idx="0"/>
          <a:fontRef idx="minor"/>
        </p:style>
        <p:txBody>
          <a:bodyPr wrap="none" lIns="0" rIns="0" tIns="0" bIns="0" anchor="t">
            <a:noAutofit/>
          </a:bodyPr>
          <a:p>
            <a:pPr>
              <a:lnSpc>
                <a:spcPct val="100000"/>
              </a:lnSpc>
            </a:pPr>
            <a:endParaRPr b="1" lang="en-US" sz="1400" strike="noStrike" u="none">
              <a:solidFill>
                <a:srgbClr val="000000"/>
              </a:solidFill>
              <a:effectLst/>
              <a:uFillTx/>
              <a:latin typeface="Arial"/>
              <a:ea typeface="DejaVu Sans"/>
            </a:endParaRPr>
          </a:p>
        </p:txBody>
      </p:sp>
      <p:sp>
        <p:nvSpPr>
          <p:cNvPr id="68" name=""/>
          <p:cNvSpPr/>
          <p:nvPr/>
        </p:nvSpPr>
        <p:spPr>
          <a:xfrm>
            <a:off x="0" y="1260000"/>
            <a:ext cx="10079280" cy="4409280"/>
          </a:xfrm>
          <a:prstGeom prst="rect">
            <a:avLst/>
          </a:prstGeom>
          <a:solidFill>
            <a:srgbClr val="ffffff"/>
          </a:solidFill>
          <a:ln w="0">
            <a:noFill/>
          </a:ln>
        </p:spPr>
        <p:style>
          <a:lnRef idx="0"/>
          <a:fillRef idx="0"/>
          <a:effectRef idx="0"/>
          <a:fontRef idx="minor"/>
        </p:style>
        <p:txBody>
          <a:bodyPr wrap="none" lIns="0" rIns="0" tIns="0" bIns="0" anchor="t">
            <a:noAutofit/>
          </a:bodyPr>
          <a:p>
            <a:pPr>
              <a:lnSpc>
                <a:spcPct val="100000"/>
              </a:lnSpc>
            </a:pPr>
            <a:endParaRPr b="1" lang="en-US" sz="1400" strike="noStrike" u="none">
              <a:solidFill>
                <a:srgbClr val="000000"/>
              </a:solidFill>
              <a:effectLst/>
              <a:uFillTx/>
              <a:latin typeface="Arial"/>
              <a:ea typeface="DejaVu Sans"/>
            </a:endParaRPr>
          </a:p>
        </p:txBody>
      </p:sp>
      <p:sp>
        <p:nvSpPr>
          <p:cNvPr id="69" name=""/>
          <p:cNvSpPr/>
          <p:nvPr/>
        </p:nvSpPr>
        <p:spPr>
          <a:xfrm>
            <a:off x="1440000" y="1080000"/>
            <a:ext cx="1439280" cy="1259280"/>
          </a:xfrm>
          <a:prstGeom prst="ellipse">
            <a:avLst/>
          </a:prstGeom>
          <a:solidFill>
            <a:srgbClr val="ffffff">
              <a:alpha val="30000"/>
            </a:srgbClr>
          </a:solidFill>
          <a:ln w="0">
            <a:noFill/>
          </a:ln>
        </p:spPr>
        <p:style>
          <a:lnRef idx="0"/>
          <a:fillRef idx="0"/>
          <a:effectRef idx="0"/>
          <a:fontRef idx="minor"/>
        </p:style>
        <p:txBody>
          <a:bodyPr wrap="none" lIns="0" rIns="0" tIns="0" bIns="0" anchor="t">
            <a:noAutofit/>
          </a:bodyPr>
          <a:p>
            <a:pPr>
              <a:lnSpc>
                <a:spcPct val="100000"/>
              </a:lnSpc>
            </a:pPr>
            <a:endParaRPr b="1" lang="en-US" sz="1400" strike="noStrike" u="none">
              <a:solidFill>
                <a:srgbClr val="000000"/>
              </a:solidFill>
              <a:effectLst/>
              <a:uFillTx/>
              <a:latin typeface="Arial"/>
              <a:ea typeface="DejaVu Sans"/>
            </a:endParaRPr>
          </a:p>
        </p:txBody>
      </p:sp>
      <p:sp>
        <p:nvSpPr>
          <p:cNvPr id="70" name=""/>
          <p:cNvSpPr/>
          <p:nvPr/>
        </p:nvSpPr>
        <p:spPr>
          <a:xfrm>
            <a:off x="540000" y="1080000"/>
            <a:ext cx="719280" cy="719280"/>
          </a:xfrm>
          <a:prstGeom prst="ellipse">
            <a:avLst/>
          </a:prstGeom>
          <a:solidFill>
            <a:srgbClr val="ffffff">
              <a:alpha val="20000"/>
            </a:srgbClr>
          </a:solidFill>
          <a:ln w="0">
            <a:noFill/>
          </a:ln>
        </p:spPr>
        <p:style>
          <a:lnRef idx="0"/>
          <a:fillRef idx="0"/>
          <a:effectRef idx="0"/>
          <a:fontRef idx="minor"/>
        </p:style>
        <p:txBody>
          <a:bodyPr wrap="none" lIns="0" rIns="0" tIns="0" bIns="0" anchor="t">
            <a:noAutofit/>
          </a:bodyPr>
          <a:p>
            <a:pPr>
              <a:lnSpc>
                <a:spcPct val="100000"/>
              </a:lnSpc>
            </a:pPr>
            <a:endParaRPr b="1" lang="en-US" sz="1400" strike="noStrike" u="none">
              <a:solidFill>
                <a:srgbClr val="000000"/>
              </a:solidFill>
              <a:effectLst/>
              <a:uFillTx/>
              <a:latin typeface="Arial"/>
              <a:ea typeface="DejaVu Sans"/>
            </a:endParaRPr>
          </a:p>
        </p:txBody>
      </p:sp>
      <p:sp>
        <p:nvSpPr>
          <p:cNvPr id="71" name="PlaceHolder 1"/>
          <p:cNvSpPr>
            <a:spLocks noGrp="1"/>
          </p:cNvSpPr>
          <p:nvPr>
            <p:ph type="title"/>
          </p:nvPr>
        </p:nvSpPr>
        <p:spPr>
          <a:xfrm>
            <a:off x="540000" y="270000"/>
            <a:ext cx="8999280" cy="989280"/>
          </a:xfrm>
          <a:prstGeom prst="rect">
            <a:avLst/>
          </a:prstGeom>
          <a:noFill/>
          <a:ln w="0">
            <a:noFill/>
          </a:ln>
        </p:spPr>
        <p:txBody>
          <a:bodyPr lIns="0" rIns="0" tIns="0" bIns="0" anchor="ctr">
            <a:noAutofit/>
          </a:bodyPr>
          <a:p>
            <a:pPr indent="0" algn="ctr">
              <a:lnSpc>
                <a:spcPct val="100000"/>
              </a:lnSpc>
              <a:buNone/>
              <a:tabLst>
                <a:tab algn="l" pos="0"/>
              </a:tabLst>
            </a:pPr>
            <a:r>
              <a:rPr b="0" lang="en-US" sz="3300" strike="noStrike" u="none">
                <a:solidFill>
                  <a:srgbClr val="ffffff"/>
                </a:solidFill>
                <a:effectLst/>
                <a:uFillTx/>
                <a:latin typeface="Arial"/>
              </a:rPr>
              <a:t>Click to edit the title text format</a:t>
            </a:r>
            <a:endParaRPr b="0" lang="en-US" sz="3300" strike="noStrike" u="none">
              <a:solidFill>
                <a:srgbClr val="ffffff"/>
              </a:solidFill>
              <a:effectLst/>
              <a:uFillTx/>
              <a:latin typeface="Arial"/>
            </a:endParaRPr>
          </a:p>
        </p:txBody>
      </p:sp>
      <p:sp>
        <p:nvSpPr>
          <p:cNvPr id="72" name="PlaceHolder 2"/>
          <p:cNvSpPr>
            <a:spLocks noGrp="1"/>
          </p:cNvSpPr>
          <p:nvPr>
            <p:ph type="body"/>
          </p:nvPr>
        </p:nvSpPr>
        <p:spPr>
          <a:xfrm>
            <a:off x="540000" y="1440000"/>
            <a:ext cx="8999280" cy="3599280"/>
          </a:xfrm>
          <a:prstGeom prst="rect">
            <a:avLst/>
          </a:prstGeom>
          <a:noFill/>
          <a:ln w="0">
            <a:noFill/>
          </a:ln>
        </p:spPr>
        <p:txBody>
          <a:bodyPr lIns="0" rIns="0" tIns="0" bIns="0" anchor="t">
            <a:normAutofit/>
          </a:bodyPr>
          <a:p>
            <a:pPr marL="432000" indent="-324000">
              <a:lnSpc>
                <a:spcPct val="100000"/>
              </a:lnSpc>
              <a:spcAft>
                <a:spcPts val="1060"/>
              </a:spcAft>
              <a:buClr>
                <a:srgbClr val="ffffff"/>
              </a:buClr>
              <a:buSzPct val="45000"/>
              <a:buFont typeface="Wingdings" charset="2"/>
              <a:buChar char=""/>
            </a:pPr>
            <a:r>
              <a:rPr b="0" lang="en-US" sz="2400" strike="noStrike" u="none">
                <a:solidFill>
                  <a:srgbClr val="ffffff"/>
                </a:solidFill>
                <a:effectLst/>
                <a:uFillTx/>
                <a:latin typeface="Arial"/>
              </a:rPr>
              <a:t>Click to edit the outline text format</a:t>
            </a:r>
            <a:endParaRPr b="0" lang="en-US" sz="2400" strike="noStrike" u="none">
              <a:solidFill>
                <a:srgbClr val="ffffff"/>
              </a:solidFill>
              <a:effectLst/>
              <a:uFillTx/>
              <a:latin typeface="Arial"/>
            </a:endParaRPr>
          </a:p>
          <a:p>
            <a:pPr lvl="1" marL="864000" indent="-324000">
              <a:lnSpc>
                <a:spcPct val="100000"/>
              </a:lnSpc>
              <a:spcAft>
                <a:spcPts val="850"/>
              </a:spcAft>
              <a:buClr>
                <a:srgbClr val="ffffff"/>
              </a:buClr>
              <a:buSzPct val="75000"/>
              <a:buFont typeface="Symbol" charset="2"/>
              <a:buChar char=""/>
            </a:pPr>
            <a:r>
              <a:rPr b="0" lang="en-US" sz="2100" strike="noStrike" u="none">
                <a:solidFill>
                  <a:srgbClr val="ffffff"/>
                </a:solidFill>
                <a:effectLst/>
                <a:uFillTx/>
                <a:latin typeface="Arial"/>
              </a:rPr>
              <a:t>Second Outline Level</a:t>
            </a:r>
            <a:endParaRPr b="0" lang="en-US" sz="2100" strike="noStrike" u="none">
              <a:solidFill>
                <a:srgbClr val="ffffff"/>
              </a:solidFill>
              <a:effectLst/>
              <a:uFillTx/>
              <a:latin typeface="Arial"/>
            </a:endParaRPr>
          </a:p>
          <a:p>
            <a:pPr lvl="2" marL="1296000" indent="-288000">
              <a:lnSpc>
                <a:spcPct val="100000"/>
              </a:lnSpc>
              <a:spcAft>
                <a:spcPts val="635"/>
              </a:spcAft>
              <a:buClr>
                <a:srgbClr val="ffffff"/>
              </a:buClr>
              <a:buSzPct val="45000"/>
              <a:buFont typeface="Wingdings" charset="2"/>
              <a:buChar char=""/>
            </a:pPr>
            <a:r>
              <a:rPr b="0" lang="en-US" sz="1800" strike="noStrike" u="none">
                <a:solidFill>
                  <a:srgbClr val="ffffff"/>
                </a:solidFill>
                <a:effectLst/>
                <a:uFillTx/>
                <a:latin typeface="Arial"/>
              </a:rPr>
              <a:t>Third Outline Level</a:t>
            </a:r>
            <a:endParaRPr b="0" lang="en-US" sz="1800" strike="noStrike" u="none">
              <a:solidFill>
                <a:srgbClr val="ffffff"/>
              </a:solidFill>
              <a:effectLst/>
              <a:uFillTx/>
              <a:latin typeface="Arial"/>
            </a:endParaRPr>
          </a:p>
          <a:p>
            <a:pPr lvl="3" marL="1728000" indent="-216000">
              <a:lnSpc>
                <a:spcPct val="100000"/>
              </a:lnSpc>
              <a:spcAft>
                <a:spcPts val="425"/>
              </a:spcAft>
              <a:buClr>
                <a:srgbClr val="ffffff"/>
              </a:buClr>
              <a:buSzPct val="75000"/>
              <a:buFont typeface="Symbol" charset="2"/>
              <a:buChar char=""/>
            </a:pPr>
            <a:r>
              <a:rPr b="0" lang="en-US" sz="1500" strike="noStrike" u="none">
                <a:solidFill>
                  <a:srgbClr val="ffffff"/>
                </a:solidFill>
                <a:effectLst/>
                <a:uFillTx/>
                <a:latin typeface="Arial"/>
              </a:rPr>
              <a:t>Fourth Outline Level</a:t>
            </a:r>
            <a:endParaRPr b="0" lang="en-US" sz="1500" strike="noStrike" u="none">
              <a:solidFill>
                <a:srgbClr val="ffffff"/>
              </a:solidFill>
              <a:effectLst/>
              <a:uFillTx/>
              <a:latin typeface="Arial"/>
            </a:endParaRPr>
          </a:p>
          <a:p>
            <a:pPr lvl="4" marL="2160000" indent="-216000">
              <a:lnSpc>
                <a:spcPct val="100000"/>
              </a:lnSpc>
              <a:spcAft>
                <a:spcPts val="213"/>
              </a:spcAft>
              <a:buClr>
                <a:srgbClr val="ffffff"/>
              </a:buClr>
              <a:buSzPct val="45000"/>
              <a:buFont typeface="Wingdings" charset="2"/>
              <a:buChar char=""/>
            </a:pPr>
            <a:r>
              <a:rPr b="0" lang="en-US" sz="1500" strike="noStrike" u="none">
                <a:solidFill>
                  <a:srgbClr val="ffffff"/>
                </a:solidFill>
                <a:effectLst/>
                <a:uFillTx/>
                <a:latin typeface="Arial"/>
              </a:rPr>
              <a:t>Fifth Outline Level</a:t>
            </a:r>
            <a:endParaRPr b="0" lang="en-US" sz="1500" strike="noStrike" u="none">
              <a:solidFill>
                <a:srgbClr val="ffffff"/>
              </a:solidFill>
              <a:effectLst/>
              <a:uFillTx/>
              <a:latin typeface="Arial"/>
            </a:endParaRPr>
          </a:p>
          <a:p>
            <a:pPr lvl="5" marL="2592000" indent="-216000">
              <a:lnSpc>
                <a:spcPct val="100000"/>
              </a:lnSpc>
              <a:spcAft>
                <a:spcPts val="213"/>
              </a:spcAft>
              <a:buClr>
                <a:srgbClr val="ffffff"/>
              </a:buClr>
              <a:buSzPct val="45000"/>
              <a:buFont typeface="Wingdings" charset="2"/>
              <a:buChar char=""/>
            </a:pPr>
            <a:r>
              <a:rPr b="0" lang="en-US" sz="1500" strike="noStrike" u="none">
                <a:solidFill>
                  <a:srgbClr val="ffffff"/>
                </a:solidFill>
                <a:effectLst/>
                <a:uFillTx/>
                <a:latin typeface="Arial"/>
              </a:rPr>
              <a:t>Sixth Outline Level</a:t>
            </a:r>
            <a:endParaRPr b="0" lang="en-US" sz="1500" strike="noStrike" u="none">
              <a:solidFill>
                <a:srgbClr val="ffffff"/>
              </a:solidFill>
              <a:effectLst/>
              <a:uFillTx/>
              <a:latin typeface="Arial"/>
            </a:endParaRPr>
          </a:p>
          <a:p>
            <a:pPr lvl="6" marL="3024000" indent="-216000">
              <a:lnSpc>
                <a:spcPct val="100000"/>
              </a:lnSpc>
              <a:spcAft>
                <a:spcPts val="213"/>
              </a:spcAft>
              <a:buClr>
                <a:srgbClr val="ffffff"/>
              </a:buClr>
              <a:buSzPct val="45000"/>
              <a:buFont typeface="Wingdings" charset="2"/>
              <a:buChar char=""/>
            </a:pPr>
            <a:r>
              <a:rPr b="0" lang="en-US" sz="1500" strike="noStrike" u="none">
                <a:solidFill>
                  <a:srgbClr val="ffffff"/>
                </a:solidFill>
                <a:effectLst/>
                <a:uFillTx/>
                <a:latin typeface="Arial"/>
              </a:rPr>
              <a:t>Seventh Outline Level</a:t>
            </a:r>
            <a:endParaRPr b="0" lang="en-US" sz="1500" strike="noStrike" u="none">
              <a:solidFill>
                <a:srgbClr val="ffffff"/>
              </a:solidFill>
              <a:effectLst/>
              <a:uFillTx/>
              <a:latin typeface="Arial"/>
            </a:endParaRPr>
          </a:p>
        </p:txBody>
      </p:sp>
      <p:sp>
        <p:nvSpPr>
          <p:cNvPr id="73" name="PlaceHolder 3"/>
          <p:cNvSpPr>
            <a:spLocks noGrp="1"/>
          </p:cNvSpPr>
          <p:nvPr>
            <p:ph type="dt" idx="13"/>
          </p:nvPr>
        </p:nvSpPr>
        <p:spPr>
          <a:xfrm>
            <a:off x="180000" y="5307840"/>
            <a:ext cx="2339280" cy="213840"/>
          </a:xfrm>
          <a:prstGeom prst="rect">
            <a:avLst/>
          </a:prstGeom>
          <a:noFill/>
          <a:ln w="0">
            <a:noFill/>
          </a:ln>
        </p:spPr>
        <p:txBody>
          <a:bodyPr lIns="0" rIns="0" tIns="0" bIns="0" anchor="b">
            <a:spAutoFit/>
          </a:bodyPr>
          <a:lstStyle>
            <a:lvl1pPr indent="0">
              <a:lnSpc>
                <a:spcPct val="100000"/>
              </a:lnSpc>
              <a:buNone/>
              <a:tabLst>
                <a:tab algn="l" pos="0"/>
              </a:tabLst>
              <a:defRPr b="0" lang="en-US" sz="1400" strike="noStrike" u="none">
                <a:solidFill>
                  <a:srgbClr val="ffffff"/>
                </a:solidFill>
                <a:effectLst/>
                <a:uFillTx/>
                <a:latin typeface="Arial"/>
              </a:defRPr>
            </a:lvl1pPr>
          </a:lstStyle>
          <a:p>
            <a:pPr indent="0">
              <a:lnSpc>
                <a:spcPct val="100000"/>
              </a:lnSpc>
              <a:buNone/>
              <a:tabLst>
                <a:tab algn="l" pos="0"/>
              </a:tabLst>
            </a:pPr>
            <a:r>
              <a:rPr b="0" lang="en-US" sz="1400" strike="noStrike" u="none">
                <a:solidFill>
                  <a:srgbClr val="ffffff"/>
                </a:solidFill>
                <a:effectLst/>
                <a:uFillTx/>
                <a:latin typeface="Arial"/>
              </a:rPr>
              <a:t>&lt;date/time&gt;</a:t>
            </a:r>
            <a:endParaRPr b="0" lang="en-US" sz="1400" strike="noStrike" u="none">
              <a:solidFill>
                <a:srgbClr val="ffffff"/>
              </a:solidFill>
              <a:effectLst/>
              <a:uFillTx/>
              <a:latin typeface="Times New Roman"/>
            </a:endParaRPr>
          </a:p>
        </p:txBody>
      </p:sp>
      <p:sp>
        <p:nvSpPr>
          <p:cNvPr id="74" name="PlaceHolder 4"/>
          <p:cNvSpPr>
            <a:spLocks noGrp="1"/>
          </p:cNvSpPr>
          <p:nvPr>
            <p:ph type="ftr" idx="14"/>
          </p:nvPr>
        </p:nvSpPr>
        <p:spPr>
          <a:xfrm>
            <a:off x="3420000" y="5307840"/>
            <a:ext cx="3239280" cy="213840"/>
          </a:xfrm>
          <a:prstGeom prst="rect">
            <a:avLst/>
          </a:prstGeom>
          <a:noFill/>
          <a:ln w="0">
            <a:noFill/>
          </a:ln>
        </p:spPr>
        <p:txBody>
          <a:bodyPr lIns="0" rIns="0" tIns="0" bIns="0" anchor="b">
            <a:spAutoFit/>
          </a:bodyPr>
          <a:lstStyle>
            <a:lvl1pPr indent="0" algn="ctr">
              <a:lnSpc>
                <a:spcPct val="100000"/>
              </a:lnSpc>
              <a:buNone/>
              <a:tabLst>
                <a:tab algn="l" pos="0"/>
              </a:tabLst>
              <a:defRPr b="0" lang="en-US" sz="1400" strike="noStrike" u="none">
                <a:solidFill>
                  <a:srgbClr val="ffffff"/>
                </a:solidFill>
                <a:effectLst/>
                <a:uFillTx/>
                <a:latin typeface="Arial"/>
              </a:defRPr>
            </a:lvl1pPr>
          </a:lstStyle>
          <a:p>
            <a:pPr indent="0" algn="ctr">
              <a:lnSpc>
                <a:spcPct val="100000"/>
              </a:lnSpc>
              <a:buNone/>
              <a:tabLst>
                <a:tab algn="l" pos="0"/>
              </a:tabLst>
            </a:pPr>
            <a:r>
              <a:rPr b="0" lang="en-US" sz="1400" strike="noStrike" u="none">
                <a:solidFill>
                  <a:srgbClr val="ffffff"/>
                </a:solidFill>
                <a:effectLst/>
                <a:uFillTx/>
                <a:latin typeface="Arial"/>
              </a:rPr>
              <a:t>&lt;footer&gt;</a:t>
            </a:r>
            <a:endParaRPr b="0" lang="en-US" sz="1400" strike="noStrike" u="none">
              <a:solidFill>
                <a:srgbClr val="ffffff"/>
              </a:solidFill>
              <a:effectLst/>
              <a:uFillTx/>
              <a:latin typeface="Times New Roman"/>
            </a:endParaRPr>
          </a:p>
        </p:txBody>
      </p:sp>
      <p:sp>
        <p:nvSpPr>
          <p:cNvPr id="75" name="PlaceHolder 5"/>
          <p:cNvSpPr>
            <a:spLocks noGrp="1"/>
          </p:cNvSpPr>
          <p:nvPr>
            <p:ph type="sldNum" idx="15"/>
          </p:nvPr>
        </p:nvSpPr>
        <p:spPr>
          <a:xfrm>
            <a:off x="7560000" y="5307840"/>
            <a:ext cx="2339280" cy="213840"/>
          </a:xfrm>
          <a:prstGeom prst="rect">
            <a:avLst/>
          </a:prstGeom>
          <a:noFill/>
          <a:ln w="0">
            <a:noFill/>
          </a:ln>
        </p:spPr>
        <p:txBody>
          <a:bodyPr lIns="0" rIns="0" tIns="0" bIns="0" anchor="b">
            <a:spAutoFit/>
          </a:bodyPr>
          <a:lstStyle>
            <a:lvl1pPr indent="0" algn="r">
              <a:lnSpc>
                <a:spcPct val="100000"/>
              </a:lnSpc>
              <a:buNone/>
              <a:tabLst>
                <a:tab algn="l" pos="0"/>
              </a:tabLst>
              <a:defRPr b="0" lang="en-US" sz="1400" strike="noStrike" u="none">
                <a:solidFill>
                  <a:srgbClr val="ffffff"/>
                </a:solidFill>
                <a:effectLst/>
                <a:uFillTx/>
                <a:latin typeface="Arial"/>
              </a:defRPr>
            </a:lvl1pPr>
          </a:lstStyle>
          <a:p>
            <a:pPr indent="0" algn="r">
              <a:lnSpc>
                <a:spcPct val="100000"/>
              </a:lnSpc>
              <a:buNone/>
              <a:tabLst>
                <a:tab algn="l" pos="0"/>
              </a:tabLst>
            </a:pPr>
            <a:fld id="{D0BC3B2F-6849-48B8-8227-D85227041E37}" type="slidenum">
              <a:rPr b="0" lang="en-US" sz="1400" strike="noStrike" u="none">
                <a:solidFill>
                  <a:srgbClr val="ffffff"/>
                </a:solidFill>
                <a:effectLst/>
                <a:uFillTx/>
                <a:latin typeface="Arial"/>
              </a:rPr>
              <a:t>&lt;number&gt;</a:t>
            </a:fld>
            <a:endParaRPr b="0" lang="en-US" sz="1400" strike="noStrike" u="none">
              <a:solidFill>
                <a:srgbClr val="ffffff"/>
              </a:solidFill>
              <a:effectLst/>
              <a:uFillTx/>
              <a:latin typeface="Times New Roman"/>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Lst>
</p:sldMaster>
</file>

<file path=ppt/slides/_rels/slide1.xml.rels><?xml version="1.0" encoding="UTF-8"?>
<Relationships xmlns="http://schemas.openxmlformats.org/package/2006/relationships"><Relationship Id="rId1" Type="http://schemas.openxmlformats.org/officeDocument/2006/relationships/hyperlink" Target="https://github.com/kylekoch012186/PXE_Deployment_Lab" TargetMode="External"/><Relationship Id="rId2" Type="http://schemas.openxmlformats.org/officeDocument/2006/relationships/hyperlink" Target="https://github.com/kylekoch012186" TargetMode="External"/><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slideLayout" Target="../slideLayouts/slideLayout2.xml"/>
</Relationships>
</file>

<file path=ppt/slides/_rels/slide11.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slideLayout" Target="../slideLayouts/slideLayout2.xml"/>
</Relationships>
</file>

<file path=ppt/slides/_rels/slide1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slideLayout" Target="../slideLayouts/slideLayout2.xml"/>
</Relationships>
</file>

<file path=ppt/slides/_rels/slide13.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2.xml"/>
</Relationships>
</file>

<file path=ppt/slides/_rels/slide14.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slideLayout" Target="../slideLayouts/slideLayout2.xml"/>
</Relationships>
</file>

<file path=ppt/slides/_rels/slide15.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slideLayout" Target="../slideLayouts/slideLayout2.xml"/>
</Relationships>
</file>

<file path=ppt/slides/_rels/slide16.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slideLayout" Target="../slideLayouts/slideLayout2.xml"/>
</Relationships>
</file>

<file path=ppt/slides/_rels/slide17.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2.xml"/>
</Relationships>
</file>

<file path=ppt/slides/_rels/slide18.xml.rels><?xml version="1.0" encoding="UTF-8"?>
<Relationships xmlns="http://schemas.openxmlformats.org/package/2006/relationships"><Relationship Id="rId1" Type="http://schemas.openxmlformats.org/officeDocument/2006/relationships/hyperlink" Target="https://github.com/kylekoch012186/PXE_Deployment_Lab" TargetMode="External"/><Relationship Id="rId2"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hyperlink" Target="file:///C:/Users/kylek/OneDrive/IT Labs and Worksheets/Labs for Portfolio/MISC for PowerPoint/04 - PXE Deployment Lab - Final.png" TargetMode="External"/><Relationship Id="rId2" Type="http://schemas.openxmlformats.org/officeDocument/2006/relationships/image" Target="../media/image1.png"/><Relationship Id="rId3" Type="http://schemas.openxmlformats.org/officeDocument/2006/relationships/slideLayout" Target="../slideLayouts/slideLayout2.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xml"/>
</Relationships>
</file>

<file path=ppt/slides/_rels/slide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2.xml"/>
</Relationships>
</file>

<file path=ppt/slides/_rels/slide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2.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xml"/>
</Relationships>
</file>

<file path=ppt/slides/_rels/slide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xml"/>
</Relationships>
</file>

<file path=ppt/slides/_rels/slide8.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2.xml"/>
</Relationships>
</file>

<file path=ppt/slides/_rels/slide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slideLayout" Target="../slideLayouts/slideLayout2.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PlaceHolder 1"/>
          <p:cNvSpPr>
            <a:spLocks noGrp="1"/>
          </p:cNvSpPr>
          <p:nvPr>
            <p:ph type="title"/>
          </p:nvPr>
        </p:nvSpPr>
        <p:spPr>
          <a:xfrm>
            <a:off x="529560" y="456480"/>
            <a:ext cx="9070920" cy="947520"/>
          </a:xfrm>
          <a:prstGeom prst="rect">
            <a:avLst/>
          </a:prstGeom>
          <a:noFill/>
          <a:ln w="0">
            <a:noFill/>
          </a:ln>
        </p:spPr>
        <p:txBody>
          <a:bodyPr lIns="0" rIns="0" tIns="0" bIns="0" anchor="ctr" anchorCtr="1">
            <a:spAutoFit/>
          </a:bodyPr>
          <a:p>
            <a:pPr indent="0" algn="ctr">
              <a:lnSpc>
                <a:spcPct val="100000"/>
              </a:lnSpc>
              <a:buNone/>
              <a:tabLst>
                <a:tab algn="l" pos="0"/>
              </a:tabLst>
            </a:pPr>
            <a:r>
              <a:rPr b="0" lang="en-US" sz="3300" strike="noStrike" u="none">
                <a:solidFill>
                  <a:srgbClr val="ffffff"/>
                </a:solidFill>
                <a:effectLst/>
                <a:uFillTx/>
                <a:latin typeface="Arial"/>
              </a:rPr>
              <a:t>Windows PE &amp; PXE Deployment in AD DS</a:t>
            </a:r>
            <a:endParaRPr b="0" lang="en-US" sz="3300" strike="noStrike" u="none">
              <a:solidFill>
                <a:srgbClr val="ffffff"/>
              </a:solidFill>
              <a:effectLst/>
              <a:uFillTx/>
              <a:latin typeface="Arial"/>
            </a:endParaRPr>
          </a:p>
        </p:txBody>
      </p:sp>
      <p:sp>
        <p:nvSpPr>
          <p:cNvPr id="77" name="PlaceHolder 2"/>
          <p:cNvSpPr>
            <a:spLocks noGrp="1"/>
          </p:cNvSpPr>
          <p:nvPr>
            <p:ph type="subTitle"/>
          </p:nvPr>
        </p:nvSpPr>
        <p:spPr>
          <a:xfrm>
            <a:off x="504360" y="1828080"/>
            <a:ext cx="9070920" cy="2023560"/>
          </a:xfrm>
          <a:prstGeom prst="rect">
            <a:avLst/>
          </a:prstGeom>
          <a:noFill/>
          <a:ln w="0">
            <a:noFill/>
          </a:ln>
        </p:spPr>
        <p:txBody>
          <a:bodyPr lIns="0" rIns="0" tIns="0" bIns="0" anchor="ctr" anchorCtr="1">
            <a:spAutoFit/>
          </a:bodyPr>
          <a:p>
            <a:pPr indent="0" algn="ctr">
              <a:lnSpc>
                <a:spcPct val="100000"/>
              </a:lnSpc>
              <a:buNone/>
              <a:tabLst>
                <a:tab algn="l" pos="0"/>
              </a:tabLst>
            </a:pPr>
            <a:r>
              <a:rPr b="0" lang="en-US" sz="3200" strike="noStrike" u="none">
                <a:solidFill>
                  <a:srgbClr val="ffffff"/>
                </a:solidFill>
                <a:effectLst/>
                <a:uFillTx/>
                <a:latin typeface="Arial"/>
              </a:rPr>
              <a:t>Deploying Windows 10/11 via PXE from a Microsoft Deployment Server in an Active Directory Domain System.</a:t>
            </a:r>
            <a:endParaRPr b="0" lang="en-US" sz="3200" strike="noStrike" u="none">
              <a:solidFill>
                <a:srgbClr val="ffffff"/>
              </a:solidFill>
              <a:effectLst/>
              <a:uFillTx/>
              <a:latin typeface="Arial"/>
            </a:endParaRPr>
          </a:p>
        </p:txBody>
      </p:sp>
      <p:sp>
        <p:nvSpPr>
          <p:cNvPr id="78" name=""/>
          <p:cNvSpPr/>
          <p:nvPr/>
        </p:nvSpPr>
        <p:spPr>
          <a:xfrm>
            <a:off x="1959480" y="4911480"/>
            <a:ext cx="6160680" cy="345600"/>
          </a:xfrm>
          <a:prstGeom prst="rect">
            <a:avLst/>
          </a:prstGeom>
          <a:noFill/>
          <a:ln w="18000">
            <a:noFill/>
          </a:ln>
        </p:spPr>
        <p:style>
          <a:lnRef idx="0"/>
          <a:fillRef idx="0"/>
          <a:effectRef idx="0"/>
          <a:fontRef idx="minor"/>
        </p:style>
        <p:txBody>
          <a:bodyPr lIns="90000" rIns="90000" tIns="45000" bIns="45000" anchor="t">
            <a:spAutoFit/>
          </a:bodyPr>
          <a:p>
            <a:pPr>
              <a:lnSpc>
                <a:spcPct val="100000"/>
              </a:lnSpc>
            </a:pPr>
            <a:r>
              <a:rPr b="0" lang="en-US" sz="1800" strike="noStrike" u="none">
                <a:solidFill>
                  <a:srgbClr val="ffffff"/>
                </a:solidFill>
                <a:effectLst/>
                <a:uFillTx/>
                <a:latin typeface="Arial"/>
                <a:ea typeface="DejaVu Sans"/>
              </a:rPr>
              <a:t>This presentation, and more, can be found on my GitHub:</a:t>
            </a:r>
            <a:endParaRPr b="0" lang="en-US" sz="1800" strike="noStrike" u="none">
              <a:solidFill>
                <a:srgbClr val="ffffff"/>
              </a:solidFill>
              <a:effectLst/>
              <a:uFillTx/>
              <a:latin typeface="Arial"/>
            </a:endParaRPr>
          </a:p>
        </p:txBody>
      </p:sp>
      <p:sp>
        <p:nvSpPr>
          <p:cNvPr id="79" name=""/>
          <p:cNvSpPr txBox="1"/>
          <p:nvPr/>
        </p:nvSpPr>
        <p:spPr>
          <a:xfrm>
            <a:off x="5753880" y="5257800"/>
            <a:ext cx="2366280" cy="346320"/>
          </a:xfrm>
          <a:prstGeom prst="rect">
            <a:avLst/>
          </a:prstGeom>
          <a:noFill/>
          <a:ln w="0">
            <a:noFill/>
          </a:ln>
        </p:spPr>
        <p:txBody>
          <a:bodyPr wrap="none" lIns="90000" rIns="90000" tIns="45000" bIns="45000" anchor="t">
            <a:spAutoFit/>
          </a:bodyPr>
          <a:p>
            <a:r>
              <a:rPr b="0" lang="en-US" sz="1800" strike="noStrike" u="none">
                <a:solidFill>
                  <a:srgbClr val="ffffff"/>
                </a:solidFill>
                <a:effectLst/>
                <a:uFillTx/>
                <a:latin typeface="Arial"/>
                <a:hlinkClick r:id="rId1"/>
              </a:rPr>
              <a:t>PXE Deployment Lab</a:t>
            </a:r>
            <a:endParaRPr b="0" lang="en-US" sz="1800" strike="noStrike" u="none">
              <a:solidFill>
                <a:srgbClr val="ffffff"/>
              </a:solidFill>
              <a:effectLst/>
              <a:uFillTx/>
              <a:latin typeface="Arial"/>
            </a:endParaRPr>
          </a:p>
        </p:txBody>
      </p:sp>
      <p:sp>
        <p:nvSpPr>
          <p:cNvPr id="80" name=""/>
          <p:cNvSpPr txBox="1"/>
          <p:nvPr/>
        </p:nvSpPr>
        <p:spPr>
          <a:xfrm>
            <a:off x="1828800" y="5257080"/>
            <a:ext cx="3886200" cy="346320"/>
          </a:xfrm>
          <a:prstGeom prst="rect">
            <a:avLst/>
          </a:prstGeom>
          <a:noFill/>
          <a:ln w="0">
            <a:noFill/>
          </a:ln>
        </p:spPr>
        <p:txBody>
          <a:bodyPr lIns="90000" rIns="90000" tIns="45000" bIns="45000" anchor="t">
            <a:spAutoFit/>
          </a:bodyPr>
          <a:p>
            <a:r>
              <a:rPr b="0" lang="en-US" sz="1800" strike="noStrike" u="none">
                <a:solidFill>
                  <a:srgbClr val="ffffff"/>
                </a:solidFill>
                <a:effectLst/>
                <a:uFillTx/>
                <a:latin typeface="Arial"/>
                <a:hlinkClick r:id="rId2"/>
              </a:rPr>
              <a:t>https://github.com/kylekoch012186</a:t>
            </a:r>
            <a:endParaRPr b="0" lang="en-US" sz="18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11" name=""/>
          <p:cNvSpPr/>
          <p:nvPr/>
        </p:nvSpPr>
        <p:spPr>
          <a:xfrm>
            <a:off x="1611000" y="0"/>
            <a:ext cx="6857280" cy="601560"/>
          </a:xfrm>
          <a:prstGeom prst="rect">
            <a:avLst/>
          </a:prstGeom>
          <a:noFill/>
          <a:ln w="18000">
            <a:noFill/>
          </a:ln>
        </p:spPr>
        <p:style>
          <a:lnRef idx="0"/>
          <a:fillRef idx="0"/>
          <a:effectRef idx="0"/>
          <a:fontRef idx="minor"/>
        </p:style>
        <p:txBody>
          <a:bodyPr lIns="90000" rIns="90000" tIns="45000" bIns="45000" anchor="t" anchorCtr="1">
            <a:spAutoFit/>
          </a:bodyPr>
          <a:p>
            <a:pPr algn="ctr">
              <a:lnSpc>
                <a:spcPct val="100000"/>
              </a:lnSpc>
            </a:pPr>
            <a:r>
              <a:rPr b="0" lang="en-US" sz="1800" strike="noStrike" u="none">
                <a:solidFill>
                  <a:srgbClr val="ffffff"/>
                </a:solidFill>
                <a:effectLst/>
                <a:uFillTx/>
                <a:latin typeface="Arial"/>
                <a:ea typeface="DejaVu Sans"/>
              </a:rPr>
              <a:t>Section 3 - Configuring Active Directory, Domain Services, DNS, and Routing</a:t>
            </a:r>
            <a:endParaRPr b="0" lang="en-US" sz="1800" strike="noStrike" u="none">
              <a:solidFill>
                <a:srgbClr val="ffffff"/>
              </a:solidFill>
              <a:effectLst/>
              <a:uFillTx/>
              <a:latin typeface="Arial"/>
            </a:endParaRPr>
          </a:p>
        </p:txBody>
      </p:sp>
      <p:pic>
        <p:nvPicPr>
          <p:cNvPr id="112" name="" descr=""/>
          <p:cNvPicPr/>
          <p:nvPr/>
        </p:nvPicPr>
        <p:blipFill>
          <a:blip r:embed="rId1">
            <a:lum bright="-35000"/>
          </a:blip>
          <a:stretch/>
        </p:blipFill>
        <p:spPr>
          <a:xfrm>
            <a:off x="228600" y="393120"/>
            <a:ext cx="3656880" cy="2349360"/>
          </a:xfrm>
          <a:prstGeom prst="rect">
            <a:avLst/>
          </a:prstGeom>
          <a:noFill/>
          <a:ln w="18000">
            <a:noFill/>
          </a:ln>
        </p:spPr>
      </p:pic>
      <p:pic>
        <p:nvPicPr>
          <p:cNvPr id="113" name="" descr=""/>
          <p:cNvPicPr/>
          <p:nvPr/>
        </p:nvPicPr>
        <p:blipFill>
          <a:blip r:embed="rId2">
            <a:lum bright="-25000"/>
          </a:blip>
          <a:stretch/>
        </p:blipFill>
        <p:spPr>
          <a:xfrm>
            <a:off x="2971800" y="685800"/>
            <a:ext cx="3656880" cy="2349360"/>
          </a:xfrm>
          <a:prstGeom prst="rect">
            <a:avLst/>
          </a:prstGeom>
          <a:noFill/>
          <a:ln w="18000">
            <a:noFill/>
          </a:ln>
        </p:spPr>
      </p:pic>
      <p:pic>
        <p:nvPicPr>
          <p:cNvPr id="114" name="" descr=""/>
          <p:cNvPicPr/>
          <p:nvPr/>
        </p:nvPicPr>
        <p:blipFill>
          <a:blip r:embed="rId3">
            <a:lum bright="-15000"/>
          </a:blip>
          <a:stretch/>
        </p:blipFill>
        <p:spPr>
          <a:xfrm>
            <a:off x="6172200" y="346320"/>
            <a:ext cx="3656880" cy="2349360"/>
          </a:xfrm>
          <a:prstGeom prst="rect">
            <a:avLst/>
          </a:prstGeom>
          <a:noFill/>
          <a:ln w="18000">
            <a:noFill/>
          </a:ln>
        </p:spPr>
      </p:pic>
      <p:pic>
        <p:nvPicPr>
          <p:cNvPr id="115" name="" descr=""/>
          <p:cNvPicPr/>
          <p:nvPr/>
        </p:nvPicPr>
        <p:blipFill>
          <a:blip r:embed="rId4">
            <a:lum bright="-25000"/>
          </a:blip>
          <a:stretch/>
        </p:blipFill>
        <p:spPr>
          <a:xfrm>
            <a:off x="457200" y="2514600"/>
            <a:ext cx="4571280" cy="2943720"/>
          </a:xfrm>
          <a:prstGeom prst="rect">
            <a:avLst/>
          </a:prstGeom>
          <a:noFill/>
          <a:ln w="18000">
            <a:noFill/>
          </a:ln>
        </p:spPr>
      </p:pic>
      <p:pic>
        <p:nvPicPr>
          <p:cNvPr id="116" name="" descr=""/>
          <p:cNvPicPr/>
          <p:nvPr/>
        </p:nvPicPr>
        <p:blipFill>
          <a:blip r:embed="rId5"/>
          <a:stretch/>
        </p:blipFill>
        <p:spPr>
          <a:xfrm>
            <a:off x="3492720" y="1371600"/>
            <a:ext cx="6336360" cy="4086720"/>
          </a:xfrm>
          <a:prstGeom prst="rect">
            <a:avLst/>
          </a:prstGeom>
          <a:noFill/>
          <a:ln w="18000">
            <a:noFill/>
          </a:ln>
        </p:spPr>
      </p:pic>
      <p:sp>
        <p:nvSpPr>
          <p:cNvPr id="117" name=""/>
          <p:cNvSpPr/>
          <p:nvPr/>
        </p:nvSpPr>
        <p:spPr>
          <a:xfrm>
            <a:off x="2971800" y="2168280"/>
            <a:ext cx="307080" cy="345600"/>
          </a:xfrm>
          <a:prstGeom prst="rect">
            <a:avLst/>
          </a:prstGeom>
          <a:noFill/>
          <a:ln w="18000">
            <a:noFill/>
          </a:ln>
        </p:spPr>
        <p:style>
          <a:lnRef idx="0"/>
          <a:fillRef idx="0"/>
          <a:effectRef idx="0"/>
          <a:fontRef idx="minor"/>
        </p:style>
        <p:txBody>
          <a:bodyPr wrap="none" lIns="90000" rIns="90000" tIns="45000" bIns="45000" anchor="t">
            <a:spAutoFit/>
          </a:bodyPr>
          <a:p>
            <a:pPr>
              <a:lnSpc>
                <a:spcPct val="100000"/>
              </a:lnSpc>
            </a:pPr>
            <a:r>
              <a:rPr b="0" lang="en-US" sz="1800" strike="noStrike" u="none">
                <a:solidFill>
                  <a:srgbClr val="333333"/>
                </a:solidFill>
                <a:effectLst/>
                <a:uFillTx/>
                <a:latin typeface="Arial"/>
                <a:ea typeface="DejaVu Sans"/>
              </a:rPr>
              <a:t>2</a:t>
            </a:r>
            <a:endParaRPr b="0" lang="en-US" sz="1800" strike="noStrike" u="none">
              <a:solidFill>
                <a:srgbClr val="ffffff"/>
              </a:solidFill>
              <a:effectLst/>
              <a:uFillTx/>
              <a:latin typeface="Arial"/>
            </a:endParaRPr>
          </a:p>
        </p:txBody>
      </p:sp>
      <p:sp>
        <p:nvSpPr>
          <p:cNvPr id="118" name=""/>
          <p:cNvSpPr/>
          <p:nvPr/>
        </p:nvSpPr>
        <p:spPr>
          <a:xfrm>
            <a:off x="228600" y="2168280"/>
            <a:ext cx="307080" cy="345600"/>
          </a:xfrm>
          <a:prstGeom prst="rect">
            <a:avLst/>
          </a:prstGeom>
          <a:noFill/>
          <a:ln w="18000">
            <a:noFill/>
          </a:ln>
        </p:spPr>
        <p:style>
          <a:lnRef idx="0"/>
          <a:fillRef idx="0"/>
          <a:effectRef idx="0"/>
          <a:fontRef idx="minor"/>
        </p:style>
        <p:txBody>
          <a:bodyPr wrap="none" lIns="90000" rIns="90000" tIns="45000" bIns="45000" anchor="t">
            <a:spAutoFit/>
          </a:bodyPr>
          <a:p>
            <a:pPr>
              <a:lnSpc>
                <a:spcPct val="100000"/>
              </a:lnSpc>
            </a:pPr>
            <a:r>
              <a:rPr b="0" lang="en-US" sz="1800" strike="noStrike" u="none">
                <a:solidFill>
                  <a:srgbClr val="333333"/>
                </a:solidFill>
                <a:effectLst/>
                <a:uFillTx/>
                <a:latin typeface="Arial"/>
                <a:ea typeface="DejaVu Sans"/>
              </a:rPr>
              <a:t>1</a:t>
            </a:r>
            <a:endParaRPr b="0" lang="en-US" sz="1800" strike="noStrike" u="none">
              <a:solidFill>
                <a:srgbClr val="ffffff"/>
              </a:solidFill>
              <a:effectLst/>
              <a:uFillTx/>
              <a:latin typeface="Arial"/>
            </a:endParaRPr>
          </a:p>
        </p:txBody>
      </p:sp>
      <p:sp>
        <p:nvSpPr>
          <p:cNvPr id="119" name=""/>
          <p:cNvSpPr/>
          <p:nvPr/>
        </p:nvSpPr>
        <p:spPr>
          <a:xfrm>
            <a:off x="9522000" y="1025280"/>
            <a:ext cx="307080" cy="345600"/>
          </a:xfrm>
          <a:prstGeom prst="rect">
            <a:avLst/>
          </a:prstGeom>
          <a:noFill/>
          <a:ln w="18000">
            <a:noFill/>
          </a:ln>
        </p:spPr>
        <p:style>
          <a:lnRef idx="0"/>
          <a:fillRef idx="0"/>
          <a:effectRef idx="0"/>
          <a:fontRef idx="minor"/>
        </p:style>
        <p:txBody>
          <a:bodyPr wrap="none" lIns="90000" rIns="90000" tIns="45000" bIns="45000" anchor="t">
            <a:spAutoFit/>
          </a:bodyPr>
          <a:p>
            <a:pPr>
              <a:lnSpc>
                <a:spcPct val="100000"/>
              </a:lnSpc>
            </a:pPr>
            <a:r>
              <a:rPr b="0" lang="en-US" sz="1800" strike="noStrike" u="none">
                <a:solidFill>
                  <a:srgbClr val="333333"/>
                </a:solidFill>
                <a:effectLst/>
                <a:uFillTx/>
                <a:latin typeface="Arial"/>
                <a:ea typeface="DejaVu Sans"/>
              </a:rPr>
              <a:t>3</a:t>
            </a:r>
            <a:endParaRPr b="0" lang="en-US" sz="1800" strike="noStrike" u="none">
              <a:solidFill>
                <a:srgbClr val="ffffff"/>
              </a:solidFill>
              <a:effectLst/>
              <a:uFillTx/>
              <a:latin typeface="Arial"/>
            </a:endParaRPr>
          </a:p>
        </p:txBody>
      </p:sp>
      <p:sp>
        <p:nvSpPr>
          <p:cNvPr id="120" name=""/>
          <p:cNvSpPr/>
          <p:nvPr/>
        </p:nvSpPr>
        <p:spPr>
          <a:xfrm>
            <a:off x="457200" y="4911480"/>
            <a:ext cx="307080" cy="345600"/>
          </a:xfrm>
          <a:prstGeom prst="rect">
            <a:avLst/>
          </a:prstGeom>
          <a:noFill/>
          <a:ln w="18000">
            <a:noFill/>
          </a:ln>
        </p:spPr>
        <p:style>
          <a:lnRef idx="0"/>
          <a:fillRef idx="0"/>
          <a:effectRef idx="0"/>
          <a:fontRef idx="minor"/>
        </p:style>
        <p:txBody>
          <a:bodyPr wrap="none" lIns="90000" rIns="90000" tIns="45000" bIns="45000" anchor="t">
            <a:spAutoFit/>
          </a:bodyPr>
          <a:p>
            <a:pPr>
              <a:lnSpc>
                <a:spcPct val="100000"/>
              </a:lnSpc>
            </a:pPr>
            <a:r>
              <a:rPr b="0" lang="en-US" sz="1800" strike="noStrike" u="none">
                <a:solidFill>
                  <a:srgbClr val="333333"/>
                </a:solidFill>
                <a:effectLst/>
                <a:uFillTx/>
                <a:latin typeface="Arial"/>
                <a:ea typeface="DejaVu Sans"/>
              </a:rPr>
              <a:t>4</a:t>
            </a:r>
            <a:endParaRPr b="0" lang="en-US" sz="1800" strike="noStrike" u="none">
              <a:solidFill>
                <a:srgbClr val="ffffff"/>
              </a:solidFill>
              <a:effectLst/>
              <a:uFillTx/>
              <a:latin typeface="Arial"/>
            </a:endParaRPr>
          </a:p>
        </p:txBody>
      </p:sp>
      <p:sp>
        <p:nvSpPr>
          <p:cNvPr id="121" name=""/>
          <p:cNvSpPr/>
          <p:nvPr/>
        </p:nvSpPr>
        <p:spPr>
          <a:xfrm>
            <a:off x="3492720" y="4800600"/>
            <a:ext cx="227880" cy="345600"/>
          </a:xfrm>
          <a:prstGeom prst="rect">
            <a:avLst/>
          </a:prstGeom>
          <a:noFill/>
          <a:ln w="18000">
            <a:noFill/>
          </a:ln>
        </p:spPr>
        <p:style>
          <a:lnRef idx="0"/>
          <a:fillRef idx="0"/>
          <a:effectRef idx="0"/>
          <a:fontRef idx="minor"/>
        </p:style>
        <p:txBody>
          <a:bodyPr lIns="90000" rIns="90000" tIns="45000" bIns="45000" anchor="t">
            <a:spAutoFit/>
          </a:bodyPr>
          <a:p>
            <a:pPr>
              <a:lnSpc>
                <a:spcPct val="100000"/>
              </a:lnSpc>
            </a:pPr>
            <a:r>
              <a:rPr b="0" lang="en-US" sz="1800" strike="noStrike" u="none">
                <a:solidFill>
                  <a:srgbClr val="808080"/>
                </a:solidFill>
                <a:effectLst/>
                <a:uFillTx/>
                <a:latin typeface="Arial"/>
                <a:ea typeface="DejaVu Sans"/>
              </a:rPr>
              <a:t>5</a:t>
            </a:r>
            <a:endParaRPr b="0" lang="en-US" sz="1800" strike="noStrike" u="none">
              <a:solidFill>
                <a:srgbClr val="ffffff"/>
              </a:solidFill>
              <a:effectLst/>
              <a:uFillTx/>
              <a:latin typeface="Arial"/>
            </a:endParaRPr>
          </a:p>
        </p:txBody>
      </p:sp>
      <p:sp>
        <p:nvSpPr>
          <p:cNvPr id="2" name="PlaceHolder 1"/>
          <p:cNvSpPr>
            <a:spLocks noGrp="1"/>
          </p:cNvSpPr>
          <p:nvPr>
            <p:ph type="sldNum" idx="3"/>
          </p:nvPr>
        </p:nvSpPr>
        <p:spPr/>
        <p:txBody>
          <a:bodyPr/>
          <a:p>
            <a:fld id="{E0CADA04-2EF5-4024-A2D6-F49BC18DA371}" type="slidenum">
              <a:t>10</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22" name=""/>
          <p:cNvSpPr/>
          <p:nvPr/>
        </p:nvSpPr>
        <p:spPr>
          <a:xfrm>
            <a:off x="3554640" y="0"/>
            <a:ext cx="2971440" cy="345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trike="noStrike" u="none">
                <a:solidFill>
                  <a:srgbClr val="ffffff"/>
                </a:solidFill>
                <a:effectLst/>
                <a:uFillTx/>
                <a:latin typeface="Arial"/>
              </a:rPr>
              <a:t>Section 4 : Setting up DNS</a:t>
            </a:r>
            <a:endParaRPr b="0" lang="en-US" sz="1800" strike="noStrike" u="none">
              <a:solidFill>
                <a:srgbClr val="ffffff"/>
              </a:solidFill>
              <a:effectLst/>
              <a:uFillTx/>
              <a:latin typeface="Arial"/>
            </a:endParaRPr>
          </a:p>
        </p:txBody>
      </p:sp>
      <p:pic>
        <p:nvPicPr>
          <p:cNvPr id="123" name="" descr=""/>
          <p:cNvPicPr/>
          <p:nvPr/>
        </p:nvPicPr>
        <p:blipFill>
          <a:blip r:embed="rId1">
            <a:grayscl/>
            <a:lum bright="-65000"/>
          </a:blip>
          <a:stretch/>
        </p:blipFill>
        <p:spPr>
          <a:xfrm>
            <a:off x="457200" y="393120"/>
            <a:ext cx="3657600" cy="2350080"/>
          </a:xfrm>
          <a:prstGeom prst="rect">
            <a:avLst/>
          </a:prstGeom>
          <a:noFill/>
          <a:ln w="0">
            <a:noFill/>
          </a:ln>
        </p:spPr>
      </p:pic>
      <p:pic>
        <p:nvPicPr>
          <p:cNvPr id="124" name="" descr=""/>
          <p:cNvPicPr/>
          <p:nvPr/>
        </p:nvPicPr>
        <p:blipFill>
          <a:blip r:embed="rId2">
            <a:grayscl/>
            <a:lum bright="-55000"/>
          </a:blip>
          <a:stretch/>
        </p:blipFill>
        <p:spPr>
          <a:xfrm>
            <a:off x="6172200" y="393120"/>
            <a:ext cx="3657600" cy="2350080"/>
          </a:xfrm>
          <a:prstGeom prst="rect">
            <a:avLst/>
          </a:prstGeom>
          <a:noFill/>
          <a:ln w="0">
            <a:noFill/>
          </a:ln>
        </p:spPr>
      </p:pic>
      <p:pic>
        <p:nvPicPr>
          <p:cNvPr id="125" name="" descr=""/>
          <p:cNvPicPr/>
          <p:nvPr/>
        </p:nvPicPr>
        <p:blipFill>
          <a:blip r:embed="rId3">
            <a:grayscl/>
            <a:lum bright="-45000"/>
          </a:blip>
          <a:stretch/>
        </p:blipFill>
        <p:spPr>
          <a:xfrm>
            <a:off x="3429000" y="1764720"/>
            <a:ext cx="3657600" cy="2350080"/>
          </a:xfrm>
          <a:prstGeom prst="rect">
            <a:avLst/>
          </a:prstGeom>
          <a:noFill/>
          <a:ln w="0">
            <a:noFill/>
          </a:ln>
        </p:spPr>
      </p:pic>
      <p:pic>
        <p:nvPicPr>
          <p:cNvPr id="126" name="" descr=""/>
          <p:cNvPicPr/>
          <p:nvPr/>
        </p:nvPicPr>
        <p:blipFill>
          <a:blip r:embed="rId4">
            <a:grayscl/>
            <a:lum bright="-35000"/>
          </a:blip>
          <a:stretch/>
        </p:blipFill>
        <p:spPr>
          <a:xfrm>
            <a:off x="457200" y="3136320"/>
            <a:ext cx="3657600" cy="2350080"/>
          </a:xfrm>
          <a:prstGeom prst="rect">
            <a:avLst/>
          </a:prstGeom>
          <a:noFill/>
          <a:ln w="0">
            <a:noFill/>
          </a:ln>
        </p:spPr>
      </p:pic>
      <p:pic>
        <p:nvPicPr>
          <p:cNvPr id="127" name="" descr=""/>
          <p:cNvPicPr/>
          <p:nvPr/>
        </p:nvPicPr>
        <p:blipFill>
          <a:blip r:embed="rId5"/>
          <a:stretch/>
        </p:blipFill>
        <p:spPr>
          <a:xfrm>
            <a:off x="6172200" y="3136320"/>
            <a:ext cx="3657600" cy="2350080"/>
          </a:xfrm>
          <a:prstGeom prst="rect">
            <a:avLst/>
          </a:prstGeom>
          <a:noFill/>
          <a:ln w="0">
            <a:noFill/>
          </a:ln>
        </p:spPr>
      </p:pic>
      <p:sp>
        <p:nvSpPr>
          <p:cNvPr id="128" name=""/>
          <p:cNvSpPr txBox="1"/>
          <p:nvPr/>
        </p:nvSpPr>
        <p:spPr>
          <a:xfrm>
            <a:off x="457200" y="2286000"/>
            <a:ext cx="228600" cy="346320"/>
          </a:xfrm>
          <a:prstGeom prst="rect">
            <a:avLst/>
          </a:prstGeom>
          <a:noFill/>
          <a:ln w="0">
            <a:noFill/>
          </a:ln>
        </p:spPr>
        <p:txBody>
          <a:bodyPr lIns="90000" rIns="90000" tIns="45000" bIns="45000" anchor="t">
            <a:spAutoFit/>
          </a:bodyPr>
          <a:p>
            <a:r>
              <a:rPr b="0" lang="en-US" sz="1800" strike="noStrike" u="none">
                <a:solidFill>
                  <a:srgbClr val="b2b2b2"/>
                </a:solidFill>
                <a:effectLst/>
                <a:uFillTx/>
                <a:latin typeface="Arial"/>
              </a:rPr>
              <a:t>1</a:t>
            </a:r>
            <a:endParaRPr b="0" lang="en-US" sz="1800" strike="noStrike" u="none">
              <a:solidFill>
                <a:srgbClr val="b2b2b2"/>
              </a:solidFill>
              <a:effectLst/>
              <a:uFillTx/>
              <a:latin typeface="Arial"/>
            </a:endParaRPr>
          </a:p>
        </p:txBody>
      </p:sp>
      <p:sp>
        <p:nvSpPr>
          <p:cNvPr id="129" name=""/>
          <p:cNvSpPr txBox="1"/>
          <p:nvPr/>
        </p:nvSpPr>
        <p:spPr>
          <a:xfrm>
            <a:off x="8915400" y="2168280"/>
            <a:ext cx="228600" cy="346320"/>
          </a:xfrm>
          <a:prstGeom prst="rect">
            <a:avLst/>
          </a:prstGeom>
          <a:noFill/>
          <a:ln w="0">
            <a:noFill/>
          </a:ln>
        </p:spPr>
        <p:txBody>
          <a:bodyPr lIns="90000" rIns="90000" tIns="45000" bIns="45000" anchor="t">
            <a:spAutoFit/>
          </a:bodyPr>
          <a:p>
            <a:r>
              <a:rPr b="0" lang="en-US" sz="1800" strike="noStrike" u="none">
                <a:solidFill>
                  <a:srgbClr val="b2b2b2"/>
                </a:solidFill>
                <a:effectLst/>
                <a:uFillTx/>
                <a:latin typeface="Arial"/>
              </a:rPr>
              <a:t>2</a:t>
            </a:r>
            <a:endParaRPr b="0" lang="en-US" sz="1800" strike="noStrike" u="none">
              <a:solidFill>
                <a:srgbClr val="b2b2b2"/>
              </a:solidFill>
              <a:effectLst/>
              <a:uFillTx/>
              <a:latin typeface="Arial"/>
            </a:endParaRPr>
          </a:p>
        </p:txBody>
      </p:sp>
      <p:sp>
        <p:nvSpPr>
          <p:cNvPr id="130" name=""/>
          <p:cNvSpPr txBox="1"/>
          <p:nvPr/>
        </p:nvSpPr>
        <p:spPr>
          <a:xfrm>
            <a:off x="5029200" y="3657600"/>
            <a:ext cx="228600" cy="346320"/>
          </a:xfrm>
          <a:prstGeom prst="rect">
            <a:avLst/>
          </a:prstGeom>
          <a:noFill/>
          <a:ln w="0">
            <a:noFill/>
          </a:ln>
        </p:spPr>
        <p:txBody>
          <a:bodyPr lIns="90000" rIns="90000" tIns="45000" bIns="45000" anchor="t">
            <a:spAutoFit/>
          </a:bodyPr>
          <a:p>
            <a:r>
              <a:rPr b="0" lang="en-US" sz="1800" strike="noStrike" u="none">
                <a:solidFill>
                  <a:srgbClr val="b2b2b2"/>
                </a:solidFill>
                <a:effectLst/>
                <a:uFillTx/>
                <a:latin typeface="Arial"/>
              </a:rPr>
              <a:t>3</a:t>
            </a:r>
            <a:endParaRPr b="0" lang="en-US" sz="1800" strike="noStrike" u="none">
              <a:solidFill>
                <a:srgbClr val="b2b2b2"/>
              </a:solidFill>
              <a:effectLst/>
              <a:uFillTx/>
              <a:latin typeface="Arial"/>
            </a:endParaRPr>
          </a:p>
        </p:txBody>
      </p:sp>
      <p:sp>
        <p:nvSpPr>
          <p:cNvPr id="131" name=""/>
          <p:cNvSpPr txBox="1"/>
          <p:nvPr/>
        </p:nvSpPr>
        <p:spPr>
          <a:xfrm>
            <a:off x="457200" y="5029200"/>
            <a:ext cx="228600" cy="346320"/>
          </a:xfrm>
          <a:prstGeom prst="rect">
            <a:avLst/>
          </a:prstGeom>
          <a:noFill/>
          <a:ln w="0">
            <a:noFill/>
          </a:ln>
        </p:spPr>
        <p:txBody>
          <a:bodyPr lIns="90000" rIns="90000" tIns="45000" bIns="45000" anchor="t">
            <a:spAutoFit/>
          </a:bodyPr>
          <a:p>
            <a:r>
              <a:rPr b="0" lang="en-US" sz="1800" strike="noStrike" u="none">
                <a:solidFill>
                  <a:srgbClr val="666666"/>
                </a:solidFill>
                <a:effectLst/>
                <a:uFillTx/>
                <a:latin typeface="Arial"/>
              </a:rPr>
              <a:t>4</a:t>
            </a:r>
            <a:endParaRPr b="0" lang="en-US" sz="1800" strike="noStrike" u="none">
              <a:solidFill>
                <a:srgbClr val="666666"/>
              </a:solidFill>
              <a:effectLst/>
              <a:uFillTx/>
              <a:latin typeface="Arial"/>
            </a:endParaRPr>
          </a:p>
        </p:txBody>
      </p:sp>
      <p:sp>
        <p:nvSpPr>
          <p:cNvPr id="132" name=""/>
          <p:cNvSpPr txBox="1"/>
          <p:nvPr/>
        </p:nvSpPr>
        <p:spPr>
          <a:xfrm>
            <a:off x="6172200" y="4800600"/>
            <a:ext cx="457200" cy="346320"/>
          </a:xfrm>
          <a:prstGeom prst="rect">
            <a:avLst/>
          </a:prstGeom>
          <a:noFill/>
          <a:ln w="0">
            <a:noFill/>
          </a:ln>
        </p:spPr>
        <p:txBody>
          <a:bodyPr lIns="90000" rIns="90000" tIns="45000" bIns="45000" anchor="t">
            <a:spAutoFit/>
          </a:bodyPr>
          <a:p>
            <a:r>
              <a:rPr b="0" lang="en-US" sz="1800" strike="noStrike" u="none">
                <a:solidFill>
                  <a:srgbClr val="808080"/>
                </a:solidFill>
                <a:effectLst/>
                <a:uFillTx/>
                <a:latin typeface="Arial"/>
              </a:rPr>
              <a:t>5</a:t>
            </a:r>
            <a:endParaRPr b="0" lang="en-US" sz="1800" strike="noStrike" u="none">
              <a:solidFill>
                <a:srgbClr val="808080"/>
              </a:solidFill>
              <a:effectLst/>
              <a:uFillTx/>
              <a:latin typeface="Arial"/>
            </a:endParaRPr>
          </a:p>
        </p:txBody>
      </p:sp>
      <p:sp>
        <p:nvSpPr>
          <p:cNvPr id="2" name="PlaceHolder 1"/>
          <p:cNvSpPr>
            <a:spLocks noGrp="1"/>
          </p:cNvSpPr>
          <p:nvPr>
            <p:ph type="sldNum" idx="3"/>
          </p:nvPr>
        </p:nvSpPr>
        <p:spPr/>
        <p:txBody>
          <a:bodyPr/>
          <a:p>
            <a:fld id="{D55DC543-EB34-4B2A-8999-06ED162D1E9A}" type="slidenum">
              <a:t>11</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33" name=""/>
          <p:cNvSpPr txBox="1"/>
          <p:nvPr/>
        </p:nvSpPr>
        <p:spPr>
          <a:xfrm>
            <a:off x="2868840" y="0"/>
            <a:ext cx="4343400" cy="346320"/>
          </a:xfrm>
          <a:prstGeom prst="rect">
            <a:avLst/>
          </a:prstGeom>
          <a:noFill/>
          <a:ln w="0">
            <a:noFill/>
          </a:ln>
        </p:spPr>
        <p:txBody>
          <a:bodyPr lIns="90000" rIns="90000" tIns="45000" bIns="45000" anchor="t">
            <a:spAutoFit/>
          </a:bodyPr>
          <a:p>
            <a:r>
              <a:rPr b="0" lang="en-US" sz="1800" strike="noStrike" u="none">
                <a:solidFill>
                  <a:srgbClr val="ffffff"/>
                </a:solidFill>
                <a:effectLst/>
                <a:uFillTx/>
                <a:latin typeface="Arial"/>
              </a:rPr>
              <a:t>Section 5 : Setting up Windows Routing</a:t>
            </a:r>
            <a:endParaRPr b="0" lang="en-US" sz="1800" strike="noStrike" u="none">
              <a:solidFill>
                <a:srgbClr val="ffffff"/>
              </a:solidFill>
              <a:effectLst/>
              <a:uFillTx/>
              <a:latin typeface="Arial"/>
            </a:endParaRPr>
          </a:p>
        </p:txBody>
      </p:sp>
      <p:pic>
        <p:nvPicPr>
          <p:cNvPr id="134" name="" descr=""/>
          <p:cNvPicPr/>
          <p:nvPr/>
        </p:nvPicPr>
        <p:blipFill>
          <a:blip r:embed="rId1">
            <a:grayscl/>
            <a:lum bright="-65000"/>
          </a:blip>
          <a:stretch/>
        </p:blipFill>
        <p:spPr>
          <a:xfrm>
            <a:off x="1600200" y="457200"/>
            <a:ext cx="2743200" cy="1755720"/>
          </a:xfrm>
          <a:prstGeom prst="rect">
            <a:avLst/>
          </a:prstGeom>
          <a:noFill/>
          <a:ln w="0">
            <a:noFill/>
          </a:ln>
        </p:spPr>
      </p:pic>
      <p:pic>
        <p:nvPicPr>
          <p:cNvPr id="135" name="" descr=""/>
          <p:cNvPicPr/>
          <p:nvPr/>
        </p:nvPicPr>
        <p:blipFill>
          <a:blip r:embed="rId2">
            <a:grayscl/>
            <a:lum bright="-55000"/>
          </a:blip>
          <a:stretch/>
        </p:blipFill>
        <p:spPr>
          <a:xfrm>
            <a:off x="4572000" y="346320"/>
            <a:ext cx="3657600" cy="2350080"/>
          </a:xfrm>
          <a:prstGeom prst="rect">
            <a:avLst/>
          </a:prstGeom>
          <a:noFill/>
          <a:ln w="0">
            <a:noFill/>
          </a:ln>
        </p:spPr>
      </p:pic>
      <p:pic>
        <p:nvPicPr>
          <p:cNvPr id="136" name="" descr=""/>
          <p:cNvPicPr/>
          <p:nvPr/>
        </p:nvPicPr>
        <p:blipFill>
          <a:blip r:embed="rId3">
            <a:grayscl/>
            <a:lum bright="-45000"/>
          </a:blip>
          <a:stretch/>
        </p:blipFill>
        <p:spPr>
          <a:xfrm>
            <a:off x="228600" y="2103120"/>
            <a:ext cx="4572000" cy="2926080"/>
          </a:xfrm>
          <a:prstGeom prst="rect">
            <a:avLst/>
          </a:prstGeom>
          <a:noFill/>
          <a:ln w="0">
            <a:noFill/>
          </a:ln>
        </p:spPr>
      </p:pic>
      <p:pic>
        <p:nvPicPr>
          <p:cNvPr id="137" name="" descr=""/>
          <p:cNvPicPr/>
          <p:nvPr/>
        </p:nvPicPr>
        <p:blipFill>
          <a:blip r:embed="rId4"/>
          <a:stretch/>
        </p:blipFill>
        <p:spPr>
          <a:xfrm>
            <a:off x="3657600" y="1920240"/>
            <a:ext cx="5486400" cy="3520440"/>
          </a:xfrm>
          <a:prstGeom prst="rect">
            <a:avLst/>
          </a:prstGeom>
          <a:noFill/>
          <a:ln w="0">
            <a:noFill/>
          </a:ln>
        </p:spPr>
      </p:pic>
      <p:sp>
        <p:nvSpPr>
          <p:cNvPr id="2" name="PlaceHolder 1"/>
          <p:cNvSpPr>
            <a:spLocks noGrp="1"/>
          </p:cNvSpPr>
          <p:nvPr>
            <p:ph type="sldNum" idx="3"/>
          </p:nvPr>
        </p:nvSpPr>
        <p:spPr/>
        <p:txBody>
          <a:bodyPr/>
          <a:p>
            <a:fld id="{000041DD-F291-40AB-9805-B2757142FF5C}" type="slidenum">
              <a:t>12</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38" name=""/>
          <p:cNvSpPr txBox="1"/>
          <p:nvPr/>
        </p:nvSpPr>
        <p:spPr>
          <a:xfrm>
            <a:off x="925560" y="0"/>
            <a:ext cx="8229600" cy="516960"/>
          </a:xfrm>
          <a:prstGeom prst="rect">
            <a:avLst/>
          </a:prstGeom>
          <a:noFill/>
          <a:ln w="0">
            <a:noFill/>
          </a:ln>
        </p:spPr>
        <p:txBody>
          <a:bodyPr lIns="90000" rIns="90000" tIns="45000" bIns="45000" anchor="t" anchorCtr="1">
            <a:spAutoFit/>
          </a:bodyPr>
          <a:p>
            <a:pPr algn="ctr"/>
            <a:r>
              <a:rPr b="0" lang="en-US" sz="1800" strike="noStrike" u="none">
                <a:solidFill>
                  <a:srgbClr val="ffffff"/>
                </a:solidFill>
                <a:effectLst/>
                <a:uFillTx/>
                <a:latin typeface="Arial"/>
              </a:rPr>
              <a:t>Section 6a : Installing Windows Deployment Service</a:t>
            </a:r>
            <a:endParaRPr b="0" lang="en-US" sz="1800" strike="noStrike" u="none">
              <a:solidFill>
                <a:srgbClr val="ffffff"/>
              </a:solidFill>
              <a:effectLst/>
              <a:uFillTx/>
              <a:latin typeface="Arial"/>
            </a:endParaRPr>
          </a:p>
          <a:p>
            <a:pPr algn="ctr"/>
            <a:r>
              <a:rPr b="0" i="1" lang="en-US" sz="1200" strike="noStrike" u="none">
                <a:solidFill>
                  <a:srgbClr val="b2b2b2"/>
                </a:solidFill>
                <a:effectLst/>
                <a:uFillTx/>
                <a:latin typeface="Arial"/>
              </a:rPr>
              <a:t>Setup of VM2 and Windows server install done in background as its the same as the Domain Server from Section 1</a:t>
            </a:r>
            <a:endParaRPr b="0" lang="en-US" sz="1200" strike="noStrike" u="none">
              <a:solidFill>
                <a:srgbClr val="ffffff"/>
              </a:solidFill>
              <a:effectLst/>
              <a:uFillTx/>
              <a:latin typeface="Arial"/>
            </a:endParaRPr>
          </a:p>
        </p:txBody>
      </p:sp>
      <p:pic>
        <p:nvPicPr>
          <p:cNvPr id="139" name="" descr=""/>
          <p:cNvPicPr/>
          <p:nvPr/>
        </p:nvPicPr>
        <p:blipFill>
          <a:blip r:embed="rId1">
            <a:grayscl/>
            <a:lum bright="-65000"/>
          </a:blip>
          <a:stretch/>
        </p:blipFill>
        <p:spPr>
          <a:xfrm>
            <a:off x="457200" y="516960"/>
            <a:ext cx="4572000" cy="2926080"/>
          </a:xfrm>
          <a:prstGeom prst="rect">
            <a:avLst/>
          </a:prstGeom>
          <a:noFill/>
          <a:ln w="0">
            <a:noFill/>
          </a:ln>
        </p:spPr>
      </p:pic>
      <p:pic>
        <p:nvPicPr>
          <p:cNvPr id="140" name="" descr=""/>
          <p:cNvPicPr/>
          <p:nvPr/>
        </p:nvPicPr>
        <p:blipFill>
          <a:blip r:embed="rId2">
            <a:grayscl/>
            <a:lum bright="-35000"/>
          </a:blip>
          <a:stretch/>
        </p:blipFill>
        <p:spPr>
          <a:xfrm>
            <a:off x="5029200" y="516960"/>
            <a:ext cx="4572000" cy="2926080"/>
          </a:xfrm>
          <a:prstGeom prst="rect">
            <a:avLst/>
          </a:prstGeom>
          <a:noFill/>
          <a:ln w="0">
            <a:noFill/>
          </a:ln>
        </p:spPr>
      </p:pic>
      <p:pic>
        <p:nvPicPr>
          <p:cNvPr id="141" name="" descr=""/>
          <p:cNvPicPr/>
          <p:nvPr/>
        </p:nvPicPr>
        <p:blipFill>
          <a:blip r:embed="rId3"/>
          <a:stretch/>
        </p:blipFill>
        <p:spPr>
          <a:xfrm>
            <a:off x="2743200" y="2560320"/>
            <a:ext cx="4572000" cy="2926080"/>
          </a:xfrm>
          <a:prstGeom prst="rect">
            <a:avLst/>
          </a:prstGeom>
          <a:noFill/>
          <a:ln w="0">
            <a:noFill/>
          </a:ln>
        </p:spPr>
      </p:pic>
      <p:sp>
        <p:nvSpPr>
          <p:cNvPr id="142" name=""/>
          <p:cNvSpPr txBox="1"/>
          <p:nvPr/>
        </p:nvSpPr>
        <p:spPr>
          <a:xfrm>
            <a:off x="457200" y="3429000"/>
            <a:ext cx="1828800" cy="457200"/>
          </a:xfrm>
          <a:prstGeom prst="rect">
            <a:avLst/>
          </a:prstGeom>
          <a:noFill/>
          <a:ln w="0">
            <a:noFill/>
          </a:ln>
        </p:spPr>
        <p:txBody>
          <a:bodyPr lIns="90000" rIns="90000" tIns="45000" bIns="45000" anchor="t">
            <a:spAutoFit/>
          </a:bodyPr>
          <a:p>
            <a:r>
              <a:rPr b="0" lang="en-US" sz="1100" strike="noStrike" u="none">
                <a:solidFill>
                  <a:srgbClr val="808080"/>
                </a:solidFill>
                <a:effectLst/>
                <a:uFillTx/>
                <a:latin typeface="Arial"/>
              </a:rPr>
              <a:t>Top left: Confirming VM2 windows configuration</a:t>
            </a:r>
            <a:endParaRPr b="0" lang="en-US" sz="1100" strike="noStrike" u="none">
              <a:solidFill>
                <a:srgbClr val="808080"/>
              </a:solidFill>
              <a:effectLst/>
              <a:uFillTx/>
              <a:latin typeface="Arial"/>
            </a:endParaRPr>
          </a:p>
        </p:txBody>
      </p:sp>
      <p:sp>
        <p:nvSpPr>
          <p:cNvPr id="143" name=""/>
          <p:cNvSpPr txBox="1"/>
          <p:nvPr/>
        </p:nvSpPr>
        <p:spPr>
          <a:xfrm>
            <a:off x="7543800" y="3429000"/>
            <a:ext cx="2057400" cy="401400"/>
          </a:xfrm>
          <a:prstGeom prst="rect">
            <a:avLst/>
          </a:prstGeom>
          <a:noFill/>
          <a:ln w="0">
            <a:noFill/>
          </a:ln>
        </p:spPr>
        <p:txBody>
          <a:bodyPr lIns="90000" rIns="90000" tIns="45000" bIns="45000" anchor="t">
            <a:spAutoFit/>
          </a:bodyPr>
          <a:p>
            <a:r>
              <a:rPr b="0" lang="en-US" sz="1100" strike="noStrike" u="none">
                <a:solidFill>
                  <a:srgbClr val="808080"/>
                </a:solidFill>
                <a:effectLst/>
                <a:uFillTx/>
                <a:latin typeface="Arial"/>
              </a:rPr>
              <a:t>Top Right: Installing Windows Deployment Service</a:t>
            </a:r>
            <a:endParaRPr b="0" lang="en-US" sz="1100" strike="noStrike" u="none">
              <a:solidFill>
                <a:srgbClr val="808080"/>
              </a:solidFill>
              <a:effectLst/>
              <a:uFillTx/>
              <a:latin typeface="Arial"/>
            </a:endParaRPr>
          </a:p>
        </p:txBody>
      </p:sp>
      <p:sp>
        <p:nvSpPr>
          <p:cNvPr id="144" name=""/>
          <p:cNvSpPr txBox="1"/>
          <p:nvPr/>
        </p:nvSpPr>
        <p:spPr>
          <a:xfrm>
            <a:off x="4343400" y="4800600"/>
            <a:ext cx="1828800" cy="346320"/>
          </a:xfrm>
          <a:prstGeom prst="rect">
            <a:avLst/>
          </a:prstGeom>
          <a:noFill/>
          <a:ln w="0">
            <a:noFill/>
          </a:ln>
        </p:spPr>
        <p:txBody>
          <a:bodyPr lIns="90000" rIns="90000" tIns="45000" bIns="45000" anchor="t">
            <a:spAutoFit/>
          </a:bodyPr>
          <a:p>
            <a:r>
              <a:rPr b="0" lang="en-US" sz="1800" strike="noStrike" u="none">
                <a:solidFill>
                  <a:srgbClr val="808080"/>
                </a:solidFill>
                <a:effectLst/>
                <a:uFillTx/>
                <a:latin typeface="Arial"/>
              </a:rPr>
              <a:t>Install Complete</a:t>
            </a:r>
            <a:endParaRPr b="0" lang="en-US" sz="1800" strike="noStrike" u="none">
              <a:solidFill>
                <a:srgbClr val="808080"/>
              </a:solidFill>
              <a:effectLst/>
              <a:uFillTx/>
              <a:latin typeface="Arial"/>
            </a:endParaRPr>
          </a:p>
        </p:txBody>
      </p:sp>
      <p:sp>
        <p:nvSpPr>
          <p:cNvPr id="2" name="PlaceHolder 1"/>
          <p:cNvSpPr>
            <a:spLocks noGrp="1"/>
          </p:cNvSpPr>
          <p:nvPr>
            <p:ph type="sldNum" idx="3"/>
          </p:nvPr>
        </p:nvSpPr>
        <p:spPr/>
        <p:txBody>
          <a:bodyPr/>
          <a:p>
            <a:fld id="{FE90F5C1-2258-4409-893F-83FBE4656002}" type="slidenum">
              <a:t>13</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45" name=""/>
          <p:cNvSpPr txBox="1"/>
          <p:nvPr/>
        </p:nvSpPr>
        <p:spPr>
          <a:xfrm>
            <a:off x="1445040" y="0"/>
            <a:ext cx="7191000" cy="346320"/>
          </a:xfrm>
          <a:prstGeom prst="rect">
            <a:avLst/>
          </a:prstGeom>
          <a:noFill/>
          <a:ln w="0">
            <a:noFill/>
          </a:ln>
        </p:spPr>
        <p:txBody>
          <a:bodyPr wrap="none" lIns="90000" rIns="90000" tIns="45000" bIns="45000" anchor="t">
            <a:spAutoFit/>
          </a:bodyPr>
          <a:p>
            <a:r>
              <a:rPr b="0" lang="en-US" sz="1800" strike="noStrike" u="none">
                <a:solidFill>
                  <a:srgbClr val="ffffff"/>
                </a:solidFill>
                <a:effectLst/>
                <a:uFillTx/>
                <a:latin typeface="Arial"/>
              </a:rPr>
              <a:t>Section 6b : Installing Deployment Workbench and creating the share</a:t>
            </a:r>
            <a:endParaRPr b="0" lang="en-US" sz="1800" strike="noStrike" u="none">
              <a:solidFill>
                <a:srgbClr val="ffffff"/>
              </a:solidFill>
              <a:effectLst/>
              <a:uFillTx/>
              <a:latin typeface="Arial"/>
            </a:endParaRPr>
          </a:p>
        </p:txBody>
      </p:sp>
      <p:pic>
        <p:nvPicPr>
          <p:cNvPr id="146" name="" descr=""/>
          <p:cNvPicPr/>
          <p:nvPr/>
        </p:nvPicPr>
        <p:blipFill>
          <a:blip r:embed="rId1">
            <a:grayscl/>
            <a:lum bright="-75000"/>
          </a:blip>
          <a:stretch/>
        </p:blipFill>
        <p:spPr>
          <a:xfrm>
            <a:off x="228600" y="346320"/>
            <a:ext cx="3657600" cy="2350080"/>
          </a:xfrm>
          <a:prstGeom prst="rect">
            <a:avLst/>
          </a:prstGeom>
          <a:noFill/>
          <a:ln w="0">
            <a:noFill/>
          </a:ln>
        </p:spPr>
      </p:pic>
      <p:pic>
        <p:nvPicPr>
          <p:cNvPr id="147" name="" descr=""/>
          <p:cNvPicPr/>
          <p:nvPr/>
        </p:nvPicPr>
        <p:blipFill>
          <a:blip r:embed="rId2">
            <a:grayscl/>
            <a:lum bright="-65000"/>
          </a:blip>
          <a:stretch/>
        </p:blipFill>
        <p:spPr>
          <a:xfrm>
            <a:off x="2743200" y="346320"/>
            <a:ext cx="3657600" cy="4114800"/>
          </a:xfrm>
          <a:prstGeom prst="rect">
            <a:avLst/>
          </a:prstGeom>
          <a:noFill/>
          <a:ln w="0">
            <a:noFill/>
          </a:ln>
        </p:spPr>
      </p:pic>
      <p:pic>
        <p:nvPicPr>
          <p:cNvPr id="148" name="" descr=""/>
          <p:cNvPicPr/>
          <p:nvPr/>
        </p:nvPicPr>
        <p:blipFill>
          <a:blip r:embed="rId3">
            <a:grayscl/>
            <a:lum bright="-55000"/>
          </a:blip>
          <a:stretch/>
        </p:blipFill>
        <p:spPr>
          <a:xfrm>
            <a:off x="6172200" y="346320"/>
            <a:ext cx="3657600" cy="4114800"/>
          </a:xfrm>
          <a:prstGeom prst="rect">
            <a:avLst/>
          </a:prstGeom>
          <a:noFill/>
          <a:ln w="0">
            <a:noFill/>
          </a:ln>
        </p:spPr>
      </p:pic>
      <p:pic>
        <p:nvPicPr>
          <p:cNvPr id="149" name="" descr=""/>
          <p:cNvPicPr/>
          <p:nvPr/>
        </p:nvPicPr>
        <p:blipFill>
          <a:blip r:embed="rId4">
            <a:grayscl/>
            <a:lum bright="-35000"/>
          </a:blip>
          <a:srcRect l="0" t="0" r="0" b="27780"/>
          <a:stretch/>
        </p:blipFill>
        <p:spPr>
          <a:xfrm>
            <a:off x="228600" y="2514600"/>
            <a:ext cx="3657600" cy="2971440"/>
          </a:xfrm>
          <a:prstGeom prst="rect">
            <a:avLst/>
          </a:prstGeom>
          <a:noFill/>
          <a:ln w="0">
            <a:noFill/>
          </a:ln>
        </p:spPr>
      </p:pic>
      <p:pic>
        <p:nvPicPr>
          <p:cNvPr id="150" name="" descr=""/>
          <p:cNvPicPr/>
          <p:nvPr/>
        </p:nvPicPr>
        <p:blipFill>
          <a:blip r:embed="rId5"/>
          <a:srcRect l="0" t="-7" r="0" b="47593"/>
          <a:stretch/>
        </p:blipFill>
        <p:spPr>
          <a:xfrm>
            <a:off x="4114800" y="2514960"/>
            <a:ext cx="5040000" cy="2971440"/>
          </a:xfrm>
          <a:prstGeom prst="rect">
            <a:avLst/>
          </a:prstGeom>
          <a:noFill/>
          <a:ln w="0">
            <a:noFill/>
          </a:ln>
        </p:spPr>
      </p:pic>
      <p:sp>
        <p:nvSpPr>
          <p:cNvPr id="2" name="PlaceHolder 1"/>
          <p:cNvSpPr>
            <a:spLocks noGrp="1"/>
          </p:cNvSpPr>
          <p:nvPr>
            <p:ph type="sldNum" idx="3"/>
          </p:nvPr>
        </p:nvSpPr>
        <p:spPr/>
        <p:txBody>
          <a:bodyPr/>
          <a:p>
            <a:fld id="{16144981-93EF-47AB-9947-17ED895A8F69}" type="slidenum">
              <a:t>14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51" name=""/>
          <p:cNvSpPr txBox="1"/>
          <p:nvPr/>
        </p:nvSpPr>
        <p:spPr>
          <a:xfrm>
            <a:off x="2640240" y="0"/>
            <a:ext cx="4800600" cy="346320"/>
          </a:xfrm>
          <a:prstGeom prst="rect">
            <a:avLst/>
          </a:prstGeom>
          <a:noFill/>
          <a:ln w="0">
            <a:noFill/>
          </a:ln>
        </p:spPr>
        <p:txBody>
          <a:bodyPr lIns="90000" rIns="90000" tIns="45000" bIns="45000" anchor="t">
            <a:spAutoFit/>
          </a:bodyPr>
          <a:p>
            <a:r>
              <a:rPr b="0" lang="en-US" sz="1800" strike="noStrike" u="none">
                <a:solidFill>
                  <a:srgbClr val="ffffff"/>
                </a:solidFill>
                <a:effectLst/>
                <a:uFillTx/>
                <a:latin typeface="Arial"/>
              </a:rPr>
              <a:t>Section 6c : Creating the Deployment Share</a:t>
            </a:r>
            <a:endParaRPr b="0" lang="en-US" sz="1800" strike="noStrike" u="none">
              <a:solidFill>
                <a:srgbClr val="ffffff"/>
              </a:solidFill>
              <a:effectLst/>
              <a:uFillTx/>
              <a:latin typeface="Arial"/>
            </a:endParaRPr>
          </a:p>
        </p:txBody>
      </p:sp>
      <p:pic>
        <p:nvPicPr>
          <p:cNvPr id="152" name="" descr=""/>
          <p:cNvPicPr/>
          <p:nvPr/>
        </p:nvPicPr>
        <p:blipFill>
          <a:blip r:embed="rId1">
            <a:grayscl/>
            <a:lum bright="-75000"/>
          </a:blip>
          <a:srcRect l="0" t="0" r="0" b="33305"/>
          <a:stretch/>
        </p:blipFill>
        <p:spPr>
          <a:xfrm>
            <a:off x="914400" y="457200"/>
            <a:ext cx="3657600" cy="2469600"/>
          </a:xfrm>
          <a:prstGeom prst="rect">
            <a:avLst/>
          </a:prstGeom>
          <a:noFill/>
          <a:ln w="0">
            <a:noFill/>
          </a:ln>
        </p:spPr>
      </p:pic>
      <p:pic>
        <p:nvPicPr>
          <p:cNvPr id="153" name="" descr=""/>
          <p:cNvPicPr/>
          <p:nvPr/>
        </p:nvPicPr>
        <p:blipFill>
          <a:blip r:embed="rId2">
            <a:grayscl/>
            <a:lum bright="-65000"/>
          </a:blip>
          <a:srcRect l="0" t="0" r="0" b="33305"/>
          <a:stretch/>
        </p:blipFill>
        <p:spPr>
          <a:xfrm>
            <a:off x="5486400" y="457200"/>
            <a:ext cx="3657600" cy="2469600"/>
          </a:xfrm>
          <a:prstGeom prst="rect">
            <a:avLst/>
          </a:prstGeom>
          <a:noFill/>
          <a:ln w="0">
            <a:noFill/>
          </a:ln>
        </p:spPr>
      </p:pic>
      <p:pic>
        <p:nvPicPr>
          <p:cNvPr id="154" name="" descr=""/>
          <p:cNvPicPr/>
          <p:nvPr/>
        </p:nvPicPr>
        <p:blipFill>
          <a:blip r:embed="rId3">
            <a:grayscl/>
            <a:lum bright="-45000"/>
          </a:blip>
          <a:srcRect l="0" t="0" r="0" b="27780"/>
          <a:stretch/>
        </p:blipFill>
        <p:spPr>
          <a:xfrm>
            <a:off x="457200" y="2514600"/>
            <a:ext cx="3657600" cy="2971440"/>
          </a:xfrm>
          <a:prstGeom prst="rect">
            <a:avLst/>
          </a:prstGeom>
          <a:noFill/>
          <a:ln w="0">
            <a:noFill/>
          </a:ln>
        </p:spPr>
      </p:pic>
      <p:pic>
        <p:nvPicPr>
          <p:cNvPr id="155" name="" descr=""/>
          <p:cNvPicPr/>
          <p:nvPr/>
        </p:nvPicPr>
        <p:blipFill>
          <a:blip r:embed="rId4"/>
          <a:srcRect l="0" t="0" r="0" b="28826"/>
          <a:stretch/>
        </p:blipFill>
        <p:spPr>
          <a:xfrm>
            <a:off x="4800600" y="1829160"/>
            <a:ext cx="4572000" cy="3657240"/>
          </a:xfrm>
          <a:prstGeom prst="rect">
            <a:avLst/>
          </a:prstGeom>
          <a:noFill/>
          <a:ln w="0">
            <a:noFill/>
          </a:ln>
        </p:spPr>
      </p:pic>
      <p:sp>
        <p:nvSpPr>
          <p:cNvPr id="2" name="PlaceHolder 1"/>
          <p:cNvSpPr>
            <a:spLocks noGrp="1"/>
          </p:cNvSpPr>
          <p:nvPr>
            <p:ph type="sldNum" idx="3"/>
          </p:nvPr>
        </p:nvSpPr>
        <p:spPr/>
        <p:txBody>
          <a:bodyPr/>
          <a:p>
            <a:fld id="{81D6F73F-C749-43B2-82F2-D397CC22F39A}" type="slidenum">
              <a:t>15</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56" name=""/>
          <p:cNvSpPr txBox="1"/>
          <p:nvPr/>
        </p:nvSpPr>
        <p:spPr>
          <a:xfrm>
            <a:off x="2754360" y="0"/>
            <a:ext cx="4572000" cy="346320"/>
          </a:xfrm>
          <a:prstGeom prst="rect">
            <a:avLst/>
          </a:prstGeom>
          <a:noFill/>
          <a:ln w="0">
            <a:noFill/>
          </a:ln>
        </p:spPr>
        <p:txBody>
          <a:bodyPr lIns="90000" rIns="90000" tIns="45000" bIns="45000" anchor="t">
            <a:spAutoFit/>
          </a:bodyPr>
          <a:p>
            <a:r>
              <a:rPr b="0" lang="en-US" sz="1800" strike="noStrike" u="none">
                <a:solidFill>
                  <a:srgbClr val="ffffff"/>
                </a:solidFill>
                <a:effectLst/>
                <a:uFillTx/>
                <a:latin typeface="Arial"/>
              </a:rPr>
              <a:t>Section 7 : Deploying Windows 11 via PXE</a:t>
            </a:r>
            <a:endParaRPr b="0" lang="en-US" sz="1800" strike="noStrike" u="none">
              <a:solidFill>
                <a:srgbClr val="ffffff"/>
              </a:solidFill>
              <a:effectLst/>
              <a:uFillTx/>
              <a:latin typeface="Arial"/>
            </a:endParaRPr>
          </a:p>
        </p:txBody>
      </p:sp>
      <p:pic>
        <p:nvPicPr>
          <p:cNvPr id="157" name="" descr=""/>
          <p:cNvPicPr/>
          <p:nvPr/>
        </p:nvPicPr>
        <p:blipFill>
          <a:blip r:embed="rId1">
            <a:grayscl/>
            <a:lum bright="-65000"/>
          </a:blip>
          <a:stretch/>
        </p:blipFill>
        <p:spPr>
          <a:xfrm>
            <a:off x="228600" y="346320"/>
            <a:ext cx="3657600" cy="2871360"/>
          </a:xfrm>
          <a:prstGeom prst="rect">
            <a:avLst/>
          </a:prstGeom>
          <a:noFill/>
          <a:ln w="0">
            <a:noFill/>
          </a:ln>
        </p:spPr>
      </p:pic>
      <p:pic>
        <p:nvPicPr>
          <p:cNvPr id="158" name="" descr=""/>
          <p:cNvPicPr/>
          <p:nvPr/>
        </p:nvPicPr>
        <p:blipFill>
          <a:blip r:embed="rId2">
            <a:grayscl/>
            <a:lum bright="-55000"/>
          </a:blip>
          <a:stretch/>
        </p:blipFill>
        <p:spPr>
          <a:xfrm>
            <a:off x="3200400" y="457200"/>
            <a:ext cx="3657600" cy="3099960"/>
          </a:xfrm>
          <a:prstGeom prst="rect">
            <a:avLst/>
          </a:prstGeom>
          <a:noFill/>
          <a:ln w="0">
            <a:noFill/>
          </a:ln>
        </p:spPr>
      </p:pic>
      <p:pic>
        <p:nvPicPr>
          <p:cNvPr id="159" name="" descr=""/>
          <p:cNvPicPr/>
          <p:nvPr/>
        </p:nvPicPr>
        <p:blipFill>
          <a:blip r:embed="rId3">
            <a:grayscl/>
            <a:lum bright="-45000"/>
          </a:blip>
          <a:srcRect l="0" t="0" r="0" b="1981"/>
          <a:stretch/>
        </p:blipFill>
        <p:spPr>
          <a:xfrm>
            <a:off x="6172200" y="518760"/>
            <a:ext cx="3657600" cy="3038400"/>
          </a:xfrm>
          <a:prstGeom prst="rect">
            <a:avLst/>
          </a:prstGeom>
          <a:noFill/>
          <a:ln w="0">
            <a:noFill/>
          </a:ln>
        </p:spPr>
      </p:pic>
      <p:pic>
        <p:nvPicPr>
          <p:cNvPr id="160" name="" descr=""/>
          <p:cNvPicPr/>
          <p:nvPr/>
        </p:nvPicPr>
        <p:blipFill>
          <a:blip r:embed="rId4">
            <a:grayscl/>
            <a:lum bright="-35000"/>
          </a:blip>
          <a:srcRect l="12136" t="21340" r="12483" b="14154"/>
          <a:stretch/>
        </p:blipFill>
        <p:spPr>
          <a:xfrm>
            <a:off x="1371600" y="2743200"/>
            <a:ext cx="3657600" cy="2651760"/>
          </a:xfrm>
          <a:prstGeom prst="rect">
            <a:avLst/>
          </a:prstGeom>
          <a:noFill/>
          <a:ln w="0">
            <a:noFill/>
          </a:ln>
        </p:spPr>
      </p:pic>
      <p:pic>
        <p:nvPicPr>
          <p:cNvPr id="161" name="" descr=""/>
          <p:cNvPicPr/>
          <p:nvPr/>
        </p:nvPicPr>
        <p:blipFill>
          <a:blip r:embed="rId5"/>
          <a:srcRect l="12136" t="21340" r="12483" b="14154"/>
          <a:stretch/>
        </p:blipFill>
        <p:spPr>
          <a:xfrm>
            <a:off x="5029200" y="2743200"/>
            <a:ext cx="3657600" cy="2651760"/>
          </a:xfrm>
          <a:prstGeom prst="rect">
            <a:avLst/>
          </a:prstGeom>
          <a:noFill/>
          <a:ln w="0">
            <a:noFill/>
          </a:ln>
        </p:spPr>
      </p:pic>
      <p:sp>
        <p:nvSpPr>
          <p:cNvPr id="2" name="PlaceHolder 1"/>
          <p:cNvSpPr>
            <a:spLocks noGrp="1"/>
          </p:cNvSpPr>
          <p:nvPr>
            <p:ph type="sldNum" idx="3"/>
          </p:nvPr>
        </p:nvSpPr>
        <p:spPr/>
        <p:txBody>
          <a:bodyPr/>
          <a:p>
            <a:fld id="{686CBAB3-F463-4263-BDD3-8E0B9AE37559}" type="slidenum">
              <a:t>16</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62" name=""/>
          <p:cNvSpPr txBox="1"/>
          <p:nvPr/>
        </p:nvSpPr>
        <p:spPr>
          <a:xfrm>
            <a:off x="2754360" y="0"/>
            <a:ext cx="4572000" cy="346320"/>
          </a:xfrm>
          <a:prstGeom prst="rect">
            <a:avLst/>
          </a:prstGeom>
          <a:noFill/>
          <a:ln w="0">
            <a:noFill/>
          </a:ln>
        </p:spPr>
        <p:txBody>
          <a:bodyPr lIns="90000" rIns="90000" tIns="45000" bIns="45000" anchor="t" anchorCtr="1">
            <a:spAutoFit/>
          </a:bodyPr>
          <a:p>
            <a:pPr algn="ctr"/>
            <a:r>
              <a:rPr b="0" lang="en-US" sz="1800" strike="noStrike" u="none">
                <a:solidFill>
                  <a:srgbClr val="ffffff"/>
                </a:solidFill>
                <a:effectLst/>
                <a:uFillTx/>
                <a:latin typeface="Arial"/>
              </a:rPr>
              <a:t>Finale : Network Deployment Successful!</a:t>
            </a:r>
            <a:endParaRPr b="0" lang="en-US" sz="1800" strike="noStrike" u="none">
              <a:solidFill>
                <a:srgbClr val="ffffff"/>
              </a:solidFill>
              <a:effectLst/>
              <a:uFillTx/>
              <a:latin typeface="Arial"/>
            </a:endParaRPr>
          </a:p>
        </p:txBody>
      </p:sp>
      <p:pic>
        <p:nvPicPr>
          <p:cNvPr id="163" name="" descr=""/>
          <p:cNvPicPr/>
          <p:nvPr/>
        </p:nvPicPr>
        <p:blipFill>
          <a:blip r:embed="rId1"/>
          <a:stretch/>
        </p:blipFill>
        <p:spPr>
          <a:xfrm>
            <a:off x="1382760" y="503640"/>
            <a:ext cx="7315200" cy="4663440"/>
          </a:xfrm>
          <a:prstGeom prst="rect">
            <a:avLst/>
          </a:prstGeom>
          <a:noFill/>
          <a:ln w="0">
            <a:noFill/>
          </a:ln>
        </p:spPr>
      </p:pic>
      <p:sp>
        <p:nvSpPr>
          <p:cNvPr id="2" name="PlaceHolder 1"/>
          <p:cNvSpPr>
            <a:spLocks noGrp="1"/>
          </p:cNvSpPr>
          <p:nvPr>
            <p:ph type="sldNum" idx="3"/>
          </p:nvPr>
        </p:nvSpPr>
        <p:spPr/>
        <p:txBody>
          <a:bodyPr/>
          <a:p>
            <a:fld id="{731DEB3A-2318-47D4-8A82-3E77F51B5FE6}" type="slidenum">
              <a:t>17</a:t>
            </a:fld>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64" name=""/>
          <p:cNvSpPr txBox="1"/>
          <p:nvPr/>
        </p:nvSpPr>
        <p:spPr>
          <a:xfrm>
            <a:off x="4114800" y="0"/>
            <a:ext cx="1371600" cy="346320"/>
          </a:xfrm>
          <a:prstGeom prst="rect">
            <a:avLst/>
          </a:prstGeom>
          <a:noFill/>
          <a:ln w="0">
            <a:noFill/>
          </a:ln>
        </p:spPr>
        <p:txBody>
          <a:bodyPr lIns="90000" rIns="90000" tIns="45000" bIns="45000" anchor="t" anchorCtr="1">
            <a:spAutoFit/>
          </a:bodyPr>
          <a:p>
            <a:pPr algn="ctr"/>
            <a:r>
              <a:rPr b="0" lang="en-US" sz="1800" strike="noStrike" u="none">
                <a:solidFill>
                  <a:srgbClr val="ffffff"/>
                </a:solidFill>
                <a:effectLst/>
                <a:uFillTx/>
                <a:latin typeface="Arial"/>
              </a:rPr>
              <a:t>Close Out</a:t>
            </a:r>
            <a:endParaRPr b="0" lang="en-US" sz="1800" strike="noStrike" u="none">
              <a:solidFill>
                <a:srgbClr val="ffffff"/>
              </a:solidFill>
              <a:effectLst/>
              <a:uFillTx/>
              <a:latin typeface="Arial"/>
            </a:endParaRPr>
          </a:p>
        </p:txBody>
      </p:sp>
      <p:sp>
        <p:nvSpPr>
          <p:cNvPr id="165" name=""/>
          <p:cNvSpPr txBox="1"/>
          <p:nvPr/>
        </p:nvSpPr>
        <p:spPr>
          <a:xfrm>
            <a:off x="685800" y="685800"/>
            <a:ext cx="8915400" cy="2971800"/>
          </a:xfrm>
          <a:prstGeom prst="rect">
            <a:avLst/>
          </a:prstGeom>
          <a:noFill/>
          <a:ln w="0">
            <a:noFill/>
          </a:ln>
        </p:spPr>
        <p:txBody>
          <a:bodyPr lIns="90000" rIns="90000" tIns="45000" bIns="45000" anchor="t">
            <a:spAutoFit/>
          </a:bodyPr>
          <a:p>
            <a:r>
              <a:rPr b="0" lang="en-US" sz="1800" strike="noStrike" u="none">
                <a:solidFill>
                  <a:srgbClr val="ffffff"/>
                </a:solidFill>
                <a:effectLst/>
                <a:uFillTx/>
                <a:latin typeface="Arial"/>
              </a:rPr>
              <a:t>This lab was fun to complete.  There were a few bumps in the road but with research and persistence I was able to find a resolution.  This slide show merely shows a snippet of the resources I put together.  The full set of screenshots, for this lab, are available on my GitHub page linked below.  In the repository, each of the screenshots are broken down by section.  Each section coincides with the sections outlined by this power-point.  There are also simple descriptor files that notate each and every screenshot to make it easy to follow along.</a:t>
            </a:r>
            <a:endParaRPr b="0" lang="en-US" sz="1800" strike="noStrike" u="none">
              <a:solidFill>
                <a:srgbClr val="ffffff"/>
              </a:solidFill>
              <a:effectLst/>
              <a:uFillTx/>
              <a:latin typeface="Arial"/>
            </a:endParaRPr>
          </a:p>
          <a:p>
            <a:endParaRPr b="0" lang="en-US" sz="1800" strike="noStrike" u="none">
              <a:solidFill>
                <a:srgbClr val="ffffff"/>
              </a:solidFill>
              <a:effectLst/>
              <a:uFillTx/>
              <a:latin typeface="Arial"/>
            </a:endParaRPr>
          </a:p>
          <a:p>
            <a:r>
              <a:rPr b="0" lang="en-US" sz="1800" strike="noStrike" u="none">
                <a:solidFill>
                  <a:srgbClr val="ffffff"/>
                </a:solidFill>
                <a:effectLst/>
                <a:uFillTx/>
                <a:latin typeface="Arial"/>
              </a:rPr>
              <a:t>Thank you for taking the time to view this presentation!</a:t>
            </a:r>
            <a:endParaRPr b="0" lang="en-US" sz="1800" strike="noStrike" u="none">
              <a:solidFill>
                <a:srgbClr val="ffffff"/>
              </a:solidFill>
              <a:effectLst/>
              <a:uFillTx/>
              <a:latin typeface="Arial"/>
            </a:endParaRPr>
          </a:p>
          <a:p>
            <a:endParaRPr b="0" lang="en-US" sz="1800" strike="noStrike" u="none">
              <a:solidFill>
                <a:srgbClr val="ffffff"/>
              </a:solidFill>
              <a:effectLst/>
              <a:uFillTx/>
              <a:latin typeface="Arial"/>
            </a:endParaRPr>
          </a:p>
          <a:p>
            <a:r>
              <a:rPr b="0" lang="en-US" sz="1800" strike="noStrike" u="none">
                <a:solidFill>
                  <a:srgbClr val="ffffff"/>
                </a:solidFill>
                <a:effectLst/>
                <a:uFillTx/>
                <a:latin typeface="Arial"/>
              </a:rPr>
              <a:t>Kyle Koch</a:t>
            </a:r>
            <a:endParaRPr b="0" lang="en-US" sz="1800" strike="noStrike" u="none">
              <a:solidFill>
                <a:srgbClr val="ffffff"/>
              </a:solidFill>
              <a:effectLst/>
              <a:uFillTx/>
              <a:latin typeface="Arial"/>
            </a:endParaRPr>
          </a:p>
        </p:txBody>
      </p:sp>
      <p:sp>
        <p:nvSpPr>
          <p:cNvPr id="166" name=""/>
          <p:cNvSpPr txBox="1"/>
          <p:nvPr/>
        </p:nvSpPr>
        <p:spPr>
          <a:xfrm>
            <a:off x="685800" y="3657600"/>
            <a:ext cx="7086600" cy="346320"/>
          </a:xfrm>
          <a:prstGeom prst="rect">
            <a:avLst/>
          </a:prstGeom>
          <a:noFill/>
          <a:ln w="0">
            <a:noFill/>
          </a:ln>
        </p:spPr>
        <p:txBody>
          <a:bodyPr lIns="90000" rIns="90000" tIns="45000" bIns="45000" anchor="t">
            <a:spAutoFit/>
          </a:bodyPr>
          <a:p>
            <a:r>
              <a:rPr b="0" lang="en-US" sz="1800" strike="noStrike" u="none">
                <a:solidFill>
                  <a:srgbClr val="ffffff"/>
                </a:solidFill>
                <a:effectLst/>
                <a:uFillTx/>
                <a:latin typeface="Arial"/>
              </a:rPr>
              <a:t>GitHub : </a:t>
            </a:r>
            <a:r>
              <a:rPr b="0" lang="en-US" sz="1800" strike="noStrike" u="none">
                <a:solidFill>
                  <a:srgbClr val="ffffff"/>
                </a:solidFill>
                <a:effectLst/>
                <a:uFillTx/>
                <a:latin typeface="Arial"/>
                <a:hlinkClick r:id="rId1"/>
              </a:rPr>
              <a:t>https://github.com/kylekoch012186/PXE_Deployment_Lab</a:t>
            </a:r>
            <a:endParaRPr b="0" lang="en-US" sz="1800" strike="noStrike" u="none">
              <a:solidFill>
                <a:srgbClr val="ffffff"/>
              </a:solidFill>
              <a:effectLst/>
              <a:uFillTx/>
              <a:latin typeface="Arial"/>
            </a:endParaRPr>
          </a:p>
        </p:txBody>
      </p:sp>
      <p:sp>
        <p:nvSpPr>
          <p:cNvPr id="2" name="PlaceHolder 1"/>
          <p:cNvSpPr>
            <a:spLocks noGrp="1"/>
          </p:cNvSpPr>
          <p:nvPr>
            <p:ph type="sldNum" idx="3"/>
          </p:nvPr>
        </p:nvSpPr>
        <p:spPr/>
        <p:txBody>
          <a:bodyPr/>
          <a:p>
            <a:fld id="{3C0C2A10-A034-4ED1-840B-E11B385B9767}" type="slidenum">
              <a:t>18</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81" name="" descr="">
            <a:hlinkClick r:id="rId1"/>
          </p:cNvPr>
          <p:cNvPicPr/>
          <p:nvPr/>
        </p:nvPicPr>
        <p:blipFill>
          <a:blip r:embed="rId2">
            <a:grayscl/>
            <a:lum bright="-85000"/>
          </a:blip>
          <a:stretch/>
        </p:blipFill>
        <p:spPr>
          <a:xfrm>
            <a:off x="0" y="0"/>
            <a:ext cx="10079280" cy="5668920"/>
          </a:xfrm>
          <a:prstGeom prst="rect">
            <a:avLst/>
          </a:prstGeom>
          <a:noFill/>
          <a:ln w="18000">
            <a:noFill/>
          </a:ln>
        </p:spPr>
      </p:pic>
      <p:sp>
        <p:nvSpPr>
          <p:cNvPr id="82" name="PlaceHolder 1"/>
          <p:cNvSpPr>
            <a:spLocks noGrp="1"/>
          </p:cNvSpPr>
          <p:nvPr>
            <p:ph type="title"/>
          </p:nvPr>
        </p:nvSpPr>
        <p:spPr>
          <a:xfrm>
            <a:off x="2971800" y="227880"/>
            <a:ext cx="4799880" cy="990720"/>
          </a:xfrm>
          <a:prstGeom prst="rect">
            <a:avLst/>
          </a:prstGeom>
          <a:noFill/>
          <a:ln w="0">
            <a:noFill/>
          </a:ln>
        </p:spPr>
        <p:txBody>
          <a:bodyPr lIns="0" rIns="0" tIns="0" bIns="0" anchor="ctr">
            <a:spAutoFit/>
          </a:bodyPr>
          <a:p>
            <a:pPr indent="0" algn="ctr">
              <a:lnSpc>
                <a:spcPct val="100000"/>
              </a:lnSpc>
              <a:buNone/>
              <a:tabLst>
                <a:tab algn="l" pos="0"/>
              </a:tabLst>
            </a:pPr>
            <a:r>
              <a:rPr b="0" lang="en-US" sz="3300" strike="noStrike" u="none">
                <a:solidFill>
                  <a:srgbClr val="ffffff"/>
                </a:solidFill>
                <a:effectLst>
                  <a:glow rad="25560">
                    <a:srgbClr val="333333"/>
                  </a:glow>
                </a:effectLst>
                <a:uFillTx/>
                <a:latin typeface="Arial"/>
              </a:rPr>
              <a:t>What was the purpose?</a:t>
            </a:r>
            <a:endParaRPr b="0" lang="en-US" sz="3300" strike="noStrike" u="none">
              <a:solidFill>
                <a:srgbClr val="ffffff"/>
              </a:solidFill>
              <a:effectLst>
                <a:glow rad="25560">
                  <a:srgbClr val="333333"/>
                </a:glow>
              </a:effectLst>
              <a:uFillTx/>
              <a:latin typeface="Arial"/>
            </a:endParaRPr>
          </a:p>
        </p:txBody>
      </p:sp>
      <p:sp>
        <p:nvSpPr>
          <p:cNvPr id="83" name="PlaceHolder 2"/>
          <p:cNvSpPr>
            <a:spLocks noGrp="1"/>
          </p:cNvSpPr>
          <p:nvPr>
            <p:ph/>
          </p:nvPr>
        </p:nvSpPr>
        <p:spPr>
          <a:xfrm>
            <a:off x="1371600" y="1218600"/>
            <a:ext cx="7771680" cy="3581280"/>
          </a:xfrm>
          <a:prstGeom prst="rect">
            <a:avLst/>
          </a:prstGeom>
          <a:noFill/>
          <a:ln w="0">
            <a:noFill/>
          </a:ln>
        </p:spPr>
        <p:txBody>
          <a:bodyPr lIns="0" rIns="0" tIns="0" bIns="0" anchor="t">
            <a:normAutofit/>
          </a:bodyPr>
          <a:p>
            <a:pPr marL="432000" indent="0">
              <a:lnSpc>
                <a:spcPct val="100000"/>
              </a:lnSpc>
              <a:spcAft>
                <a:spcPts val="1057"/>
              </a:spcAft>
              <a:buNone/>
              <a:tabLst>
                <a:tab algn="l" pos="0"/>
              </a:tabLst>
            </a:pPr>
            <a:r>
              <a:rPr b="0" lang="en-US" sz="2200" strike="noStrike" u="none">
                <a:solidFill>
                  <a:srgbClr val="ffffff"/>
                </a:solidFill>
                <a:effectLst>
                  <a:glow rad="12600">
                    <a:srgbClr val="666666"/>
                  </a:glow>
                </a:effectLst>
                <a:uFillTx/>
                <a:latin typeface="Arial"/>
              </a:rPr>
              <a:t>This is a lab exercise that achieved the following:</a:t>
            </a:r>
            <a:endParaRPr b="0" lang="en-US" sz="2200" strike="noStrike" u="none">
              <a:solidFill>
                <a:srgbClr val="ffffff"/>
              </a:solidFill>
              <a:effectLst>
                <a:glow rad="12600">
                  <a:srgbClr val="666666"/>
                </a:glow>
              </a:effectLst>
              <a:uFillTx/>
              <a:latin typeface="Arial"/>
            </a:endParaRPr>
          </a:p>
          <a:p>
            <a:pPr marL="432000" indent="-324000">
              <a:lnSpc>
                <a:spcPct val="100000"/>
              </a:lnSpc>
              <a:spcAft>
                <a:spcPts val="1057"/>
              </a:spcAft>
              <a:buClr>
                <a:srgbClr val="ffffff"/>
              </a:buClr>
              <a:buSzPct val="45000"/>
              <a:buFont typeface="Wingdings" charset="2"/>
              <a:buChar char=""/>
              <a:tabLst>
                <a:tab algn="l" pos="0"/>
              </a:tabLst>
            </a:pPr>
            <a:r>
              <a:rPr b="0" i="1" lang="en-US" sz="2200" strike="noStrike" u="none">
                <a:solidFill>
                  <a:srgbClr val="ffffff"/>
                </a:solidFill>
                <a:effectLst>
                  <a:glow rad="12600">
                    <a:srgbClr val="666666"/>
                  </a:glow>
                </a:effectLst>
                <a:uFillTx/>
                <a:latin typeface="Arial"/>
              </a:rPr>
              <a:t>Install Windows Server 2019 for Active Directory (VM1)</a:t>
            </a:r>
            <a:endParaRPr b="0" lang="en-US" sz="2200" strike="noStrike" u="none">
              <a:solidFill>
                <a:srgbClr val="ffffff"/>
              </a:solidFill>
              <a:effectLst>
                <a:glow rad="12600">
                  <a:srgbClr val="666666"/>
                </a:glow>
              </a:effectLst>
              <a:uFillTx/>
              <a:latin typeface="Arial"/>
            </a:endParaRPr>
          </a:p>
          <a:p>
            <a:pPr marL="432000" indent="-324000">
              <a:lnSpc>
                <a:spcPct val="100000"/>
              </a:lnSpc>
              <a:spcAft>
                <a:spcPts val="1057"/>
              </a:spcAft>
              <a:buClr>
                <a:srgbClr val="ffffff"/>
              </a:buClr>
              <a:buSzPct val="45000"/>
              <a:buFont typeface="Wingdings" charset="2"/>
              <a:buChar char=""/>
              <a:tabLst>
                <a:tab algn="l" pos="0"/>
              </a:tabLst>
            </a:pPr>
            <a:r>
              <a:rPr b="0" i="1" lang="en-US" sz="2200" strike="noStrike" u="none">
                <a:solidFill>
                  <a:srgbClr val="ffffff"/>
                </a:solidFill>
                <a:effectLst>
                  <a:glow rad="12600">
                    <a:srgbClr val="666666"/>
                  </a:glow>
                </a:effectLst>
                <a:uFillTx/>
                <a:latin typeface="Arial"/>
              </a:rPr>
              <a:t>Install Windows Server 2019 for PXE Deployment (VM2)</a:t>
            </a:r>
            <a:endParaRPr b="0" lang="en-US" sz="2200" strike="noStrike" u="none">
              <a:solidFill>
                <a:srgbClr val="ffffff"/>
              </a:solidFill>
              <a:effectLst>
                <a:glow rad="12600">
                  <a:srgbClr val="666666"/>
                </a:glow>
              </a:effectLst>
              <a:uFillTx/>
              <a:latin typeface="Arial"/>
            </a:endParaRPr>
          </a:p>
          <a:p>
            <a:pPr marL="432000" indent="-324000">
              <a:lnSpc>
                <a:spcPct val="100000"/>
              </a:lnSpc>
              <a:spcAft>
                <a:spcPts val="1057"/>
              </a:spcAft>
              <a:buClr>
                <a:srgbClr val="ffffff"/>
              </a:buClr>
              <a:buSzPct val="45000"/>
              <a:buFont typeface="Wingdings" charset="2"/>
              <a:buChar char=""/>
              <a:tabLst>
                <a:tab algn="l" pos="0"/>
              </a:tabLst>
            </a:pPr>
            <a:r>
              <a:rPr b="0" i="1" lang="en-US" sz="2200" strike="noStrike" u="none">
                <a:solidFill>
                  <a:srgbClr val="ffffff"/>
                </a:solidFill>
                <a:effectLst>
                  <a:glow rad="12600">
                    <a:srgbClr val="666666"/>
                  </a:glow>
                </a:effectLst>
                <a:uFillTx/>
                <a:latin typeface="Arial"/>
              </a:rPr>
              <a:t>Windows 11 deployment (VM3)</a:t>
            </a:r>
            <a:endParaRPr b="0" lang="en-US" sz="2200" strike="noStrike" u="none">
              <a:solidFill>
                <a:srgbClr val="ffffff"/>
              </a:solidFill>
              <a:effectLst>
                <a:glow rad="12600">
                  <a:srgbClr val="666666"/>
                </a:glow>
              </a:effectLst>
              <a:uFillTx/>
              <a:latin typeface="Arial"/>
            </a:endParaRPr>
          </a:p>
          <a:p>
            <a:pPr indent="0">
              <a:lnSpc>
                <a:spcPct val="100000"/>
              </a:lnSpc>
              <a:spcAft>
                <a:spcPts val="1057"/>
              </a:spcAft>
              <a:buNone/>
              <a:tabLst>
                <a:tab algn="l" pos="0"/>
              </a:tabLst>
            </a:pPr>
            <a:endParaRPr b="0" lang="en-US" sz="2200" strike="noStrike" u="none">
              <a:solidFill>
                <a:srgbClr val="ffffff"/>
              </a:solidFill>
              <a:effectLst>
                <a:glow rad="12600">
                  <a:srgbClr val="666666"/>
                </a:glow>
              </a:effectLst>
              <a:uFillTx/>
              <a:latin typeface="Arial"/>
            </a:endParaRPr>
          </a:p>
          <a:p>
            <a:pPr indent="0">
              <a:lnSpc>
                <a:spcPct val="100000"/>
              </a:lnSpc>
              <a:spcAft>
                <a:spcPts val="1057"/>
              </a:spcAft>
              <a:buNone/>
              <a:tabLst>
                <a:tab algn="l" pos="0"/>
              </a:tabLst>
            </a:pPr>
            <a:endParaRPr b="0" lang="en-US" sz="2200" strike="noStrike" u="none">
              <a:solidFill>
                <a:srgbClr val="ffffff"/>
              </a:solidFill>
              <a:effectLst>
                <a:glow rad="12600">
                  <a:srgbClr val="666666"/>
                </a:glow>
              </a:effectLst>
              <a:uFillTx/>
              <a:latin typeface="Arial"/>
            </a:endParaRPr>
          </a:p>
        </p:txBody>
      </p:sp>
      <p:sp>
        <p:nvSpPr>
          <p:cNvPr id="4" name="PlaceHolder 3"/>
          <p:cNvSpPr>
            <a:spLocks noGrp="1"/>
          </p:cNvSpPr>
          <p:nvPr>
            <p:ph type="sldNum" idx="3"/>
          </p:nvPr>
        </p:nvSpPr>
        <p:spPr/>
        <p:txBody>
          <a:bodyPr/>
          <a:p>
            <a:fld id="{155869FB-D6D5-4A9F-A939-9E9299A30124}" type="slidenum">
              <a:t>2</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84" name="" descr=""/>
          <p:cNvPicPr/>
          <p:nvPr/>
        </p:nvPicPr>
        <p:blipFill>
          <a:blip r:embed="rId1">
            <a:lum bright="-5000"/>
          </a:blip>
          <a:stretch/>
        </p:blipFill>
        <p:spPr>
          <a:xfrm>
            <a:off x="8640" y="2880"/>
            <a:ext cx="10078920" cy="5668560"/>
          </a:xfrm>
          <a:prstGeom prst="rect">
            <a:avLst/>
          </a:prstGeom>
          <a:noFill/>
          <a:ln w="18000">
            <a:noFill/>
          </a:ln>
        </p:spPr>
      </p:pic>
      <p:sp>
        <p:nvSpPr>
          <p:cNvPr id="2" name="PlaceHolder 1"/>
          <p:cNvSpPr>
            <a:spLocks noGrp="1"/>
          </p:cNvSpPr>
          <p:nvPr>
            <p:ph type="sldNum" idx="3"/>
          </p:nvPr>
        </p:nvSpPr>
        <p:spPr/>
        <p:txBody>
          <a:bodyPr/>
          <a:p>
            <a:fld id="{F691877E-1064-4811-967F-9D93A41501CE}" type="slidenum">
              <a:t>3</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85" name="" descr=""/>
          <p:cNvPicPr/>
          <p:nvPr/>
        </p:nvPicPr>
        <p:blipFill>
          <a:blip r:embed="rId1">
            <a:grayscl/>
            <a:lum bright="-85000"/>
          </a:blip>
          <a:stretch/>
        </p:blipFill>
        <p:spPr>
          <a:xfrm>
            <a:off x="811080" y="0"/>
            <a:ext cx="8560800" cy="5664600"/>
          </a:xfrm>
          <a:prstGeom prst="rect">
            <a:avLst/>
          </a:prstGeom>
          <a:noFill/>
          <a:ln w="18000">
            <a:noFill/>
          </a:ln>
        </p:spPr>
      </p:pic>
      <p:sp>
        <p:nvSpPr>
          <p:cNvPr id="86" name=""/>
          <p:cNvSpPr/>
          <p:nvPr/>
        </p:nvSpPr>
        <p:spPr>
          <a:xfrm>
            <a:off x="2857680" y="228600"/>
            <a:ext cx="4364280" cy="545400"/>
          </a:xfrm>
          <a:prstGeom prst="rect">
            <a:avLst/>
          </a:prstGeom>
          <a:noFill/>
          <a:ln w="18000">
            <a:noFill/>
          </a:ln>
        </p:spPr>
        <p:style>
          <a:lnRef idx="0"/>
          <a:fillRef idx="0"/>
          <a:effectRef idx="0"/>
          <a:fontRef idx="minor"/>
        </p:style>
        <p:txBody>
          <a:bodyPr wrap="none" lIns="90000" rIns="90000" tIns="45000" bIns="45000" anchor="t">
            <a:spAutoFit/>
          </a:bodyPr>
          <a:p>
            <a:pPr>
              <a:lnSpc>
                <a:spcPct val="100000"/>
              </a:lnSpc>
            </a:pPr>
            <a:r>
              <a:rPr b="0" lang="en-US" sz="3200" strike="noStrike" u="none">
                <a:solidFill>
                  <a:srgbClr val="ffffff"/>
                </a:solidFill>
                <a:effectLst>
                  <a:glow rad="25560">
                    <a:srgbClr val="666666"/>
                  </a:glow>
                </a:effectLst>
                <a:uFillTx/>
                <a:latin typeface="Arial"/>
                <a:ea typeface="DejaVu Sans"/>
              </a:rPr>
              <a:t>How did I achieve this?</a:t>
            </a:r>
            <a:endParaRPr b="0" lang="en-US" sz="3200" strike="noStrike" u="none">
              <a:solidFill>
                <a:srgbClr val="ffffff"/>
              </a:solidFill>
              <a:effectLst>
                <a:glow rad="25560">
                  <a:srgbClr val="666666"/>
                </a:glow>
              </a:effectLst>
              <a:uFillTx/>
              <a:latin typeface="Arial"/>
            </a:endParaRPr>
          </a:p>
        </p:txBody>
      </p:sp>
      <p:sp>
        <p:nvSpPr>
          <p:cNvPr id="87" name=""/>
          <p:cNvSpPr/>
          <p:nvPr/>
        </p:nvSpPr>
        <p:spPr>
          <a:xfrm>
            <a:off x="468000" y="1600200"/>
            <a:ext cx="9143280" cy="1881360"/>
          </a:xfrm>
          <a:prstGeom prst="rect">
            <a:avLst/>
          </a:prstGeom>
          <a:noFill/>
          <a:ln w="18000">
            <a:noFill/>
          </a:ln>
        </p:spPr>
        <p:style>
          <a:lnRef idx="0"/>
          <a:fillRef idx="0"/>
          <a:effectRef idx="0"/>
          <a:fontRef idx="minor"/>
        </p:style>
        <p:txBody>
          <a:bodyPr lIns="90000" rIns="90000" tIns="45000" bIns="45000" anchor="t">
            <a:spAutoFit/>
          </a:bodyPr>
          <a:p>
            <a:pPr>
              <a:lnSpc>
                <a:spcPct val="100000"/>
              </a:lnSpc>
            </a:pPr>
            <a:r>
              <a:rPr b="0" lang="en-US" sz="1800" strike="noStrike" u="none">
                <a:solidFill>
                  <a:srgbClr val="ffffff"/>
                </a:solidFill>
                <a:effectLst>
                  <a:glow rad="25560">
                    <a:srgbClr val="666666"/>
                  </a:glow>
                </a:effectLst>
                <a:uFillTx/>
                <a:latin typeface="Arial"/>
                <a:ea typeface="DejaVu Sans"/>
              </a:rPr>
              <a:t>Using Microsoft’s Hyper-V to setup, configure and deploy 3 different virtual machines and have them all running in their own virtualized domain network.  </a:t>
            </a:r>
            <a:endParaRPr b="0" lang="en-US" sz="1800" strike="noStrike" u="none">
              <a:solidFill>
                <a:srgbClr val="ffffff"/>
              </a:solidFill>
              <a:effectLst>
                <a:glow rad="25560">
                  <a:srgbClr val="666666"/>
                </a:glow>
              </a:effectLst>
              <a:uFillTx/>
              <a:latin typeface="Arial"/>
            </a:endParaRPr>
          </a:p>
          <a:p>
            <a:pPr>
              <a:lnSpc>
                <a:spcPct val="100000"/>
              </a:lnSpc>
            </a:pPr>
            <a:endParaRPr b="0" lang="en-US" sz="1800" strike="noStrike" u="none">
              <a:solidFill>
                <a:srgbClr val="ffffff"/>
              </a:solidFill>
              <a:effectLst>
                <a:glow rad="25560">
                  <a:srgbClr val="666666"/>
                </a:glow>
              </a:effectLst>
              <a:uFillTx/>
              <a:latin typeface="Arial"/>
            </a:endParaRPr>
          </a:p>
          <a:p>
            <a:pPr>
              <a:lnSpc>
                <a:spcPct val="100000"/>
              </a:lnSpc>
            </a:pPr>
            <a:r>
              <a:rPr b="0" lang="en-US" sz="1800" strike="noStrike" u="none">
                <a:solidFill>
                  <a:srgbClr val="ffffff"/>
                </a:solidFill>
                <a:effectLst>
                  <a:glow rad="25560">
                    <a:srgbClr val="666666"/>
                  </a:glow>
                </a:effectLst>
                <a:uFillTx/>
                <a:latin typeface="Arial"/>
                <a:ea typeface="DejaVu Sans"/>
              </a:rPr>
              <a:t>The first VM is setup with Windows Server 2019 and configured with Active Directory in Domain Service mode.</a:t>
            </a:r>
            <a:endParaRPr b="0" lang="en-US" sz="1800" strike="noStrike" u="none">
              <a:solidFill>
                <a:srgbClr val="ffffff"/>
              </a:solidFill>
              <a:effectLst>
                <a:glow rad="25560">
                  <a:srgbClr val="666666"/>
                </a:glow>
              </a:effectLst>
              <a:uFillTx/>
              <a:latin typeface="Arial"/>
            </a:endParaRPr>
          </a:p>
          <a:p>
            <a:pPr>
              <a:lnSpc>
                <a:spcPct val="100000"/>
              </a:lnSpc>
            </a:pPr>
            <a:endParaRPr b="0" lang="en-US" sz="1800" strike="noStrike" u="none">
              <a:solidFill>
                <a:srgbClr val="ffffff"/>
              </a:solidFill>
              <a:effectLst>
                <a:glow rad="25560">
                  <a:srgbClr val="666666"/>
                </a:glow>
              </a:effectLst>
              <a:uFillTx/>
              <a:latin typeface="Arial"/>
            </a:endParaRPr>
          </a:p>
          <a:p>
            <a:pPr>
              <a:lnSpc>
                <a:spcPct val="100000"/>
              </a:lnSpc>
            </a:pPr>
            <a:r>
              <a:rPr b="0" lang="en-US" sz="1800" strike="noStrike" u="none">
                <a:solidFill>
                  <a:srgbClr val="ffffff"/>
                </a:solidFill>
                <a:effectLst>
                  <a:glow rad="25560">
                    <a:srgbClr val="666666"/>
                  </a:glow>
                </a:effectLst>
                <a:uFillTx/>
                <a:latin typeface="Arial"/>
                <a:ea typeface="DejaVu Sans"/>
              </a:rPr>
              <a:t>Additionally this server was also configured to host DHCP, DNS, IIS and Routing</a:t>
            </a:r>
            <a:endParaRPr b="0" lang="en-US" sz="1800" strike="noStrike" u="none">
              <a:solidFill>
                <a:srgbClr val="ffffff"/>
              </a:solidFill>
              <a:effectLst>
                <a:glow rad="25560">
                  <a:srgbClr val="666666"/>
                </a:glow>
              </a:effectLst>
              <a:uFillTx/>
              <a:latin typeface="Arial"/>
            </a:endParaRPr>
          </a:p>
        </p:txBody>
      </p:sp>
      <p:sp>
        <p:nvSpPr>
          <p:cNvPr id="2" name="PlaceHolder 1"/>
          <p:cNvSpPr>
            <a:spLocks noGrp="1"/>
          </p:cNvSpPr>
          <p:nvPr>
            <p:ph type="sldNum" idx="3"/>
          </p:nvPr>
        </p:nvSpPr>
        <p:spPr/>
        <p:txBody>
          <a:bodyPr/>
          <a:p>
            <a:fld id="{668EBBEF-7F29-4192-B953-DCF26A75018A}" type="slidenum">
              <a:t>4</a:t>
            </a:fld>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88" name="" descr=""/>
          <p:cNvPicPr/>
          <p:nvPr/>
        </p:nvPicPr>
        <p:blipFill>
          <a:blip r:embed="rId1">
            <a:lum bright="-5000"/>
          </a:blip>
          <a:stretch/>
        </p:blipFill>
        <p:spPr>
          <a:xfrm>
            <a:off x="778320" y="0"/>
            <a:ext cx="8567280" cy="5684040"/>
          </a:xfrm>
          <a:prstGeom prst="rect">
            <a:avLst/>
          </a:prstGeom>
          <a:noFill/>
          <a:ln w="18000">
            <a:noFill/>
          </a:ln>
        </p:spPr>
      </p:pic>
      <p:sp>
        <p:nvSpPr>
          <p:cNvPr id="2" name="PlaceHolder 1"/>
          <p:cNvSpPr>
            <a:spLocks noGrp="1"/>
          </p:cNvSpPr>
          <p:nvPr>
            <p:ph type="sldNum" idx="3"/>
          </p:nvPr>
        </p:nvSpPr>
        <p:spPr/>
        <p:txBody>
          <a:bodyPr/>
          <a:p>
            <a:fld id="{493C1C24-A155-400E-A451-579A5A05D0DD}" type="slidenum">
              <a:t>5</a:t>
            </a:fld>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89" name="" descr=""/>
          <p:cNvPicPr/>
          <p:nvPr/>
        </p:nvPicPr>
        <p:blipFill>
          <a:blip r:embed="rId1">
            <a:grayscl/>
            <a:lum bright="-85000"/>
          </a:blip>
          <a:stretch/>
        </p:blipFill>
        <p:spPr>
          <a:xfrm>
            <a:off x="772920" y="0"/>
            <a:ext cx="8577720" cy="5684040"/>
          </a:xfrm>
          <a:prstGeom prst="rect">
            <a:avLst/>
          </a:prstGeom>
          <a:noFill/>
          <a:ln w="18000">
            <a:noFill/>
          </a:ln>
        </p:spPr>
      </p:pic>
      <p:sp>
        <p:nvSpPr>
          <p:cNvPr id="90" name=""/>
          <p:cNvSpPr/>
          <p:nvPr/>
        </p:nvSpPr>
        <p:spPr>
          <a:xfrm>
            <a:off x="4354200" y="457200"/>
            <a:ext cx="1370880" cy="545400"/>
          </a:xfrm>
          <a:prstGeom prst="rect">
            <a:avLst/>
          </a:prstGeom>
          <a:noFill/>
          <a:ln w="18000">
            <a:noFill/>
          </a:ln>
        </p:spPr>
        <p:style>
          <a:lnRef idx="0"/>
          <a:fillRef idx="0"/>
          <a:effectRef idx="0"/>
          <a:fontRef idx="minor"/>
        </p:style>
        <p:txBody>
          <a:bodyPr lIns="90000" rIns="90000" tIns="45000" bIns="45000" anchor="t">
            <a:spAutoFit/>
          </a:bodyPr>
          <a:p>
            <a:pPr>
              <a:lnSpc>
                <a:spcPct val="100000"/>
              </a:lnSpc>
            </a:pPr>
            <a:r>
              <a:rPr b="0" lang="en-US" sz="3200" strike="noStrike" u="none">
                <a:solidFill>
                  <a:srgbClr val="ffffff"/>
                </a:solidFill>
                <a:effectLst>
                  <a:glow rad="25560">
                    <a:srgbClr val="666666"/>
                  </a:glow>
                </a:effectLst>
                <a:uFillTx/>
                <a:latin typeface="Arial"/>
                <a:ea typeface="DejaVu Sans"/>
              </a:rPr>
              <a:t>Why ?</a:t>
            </a:r>
            <a:endParaRPr b="0" lang="en-US" sz="3200" strike="noStrike" u="none">
              <a:solidFill>
                <a:srgbClr val="ffffff"/>
              </a:solidFill>
              <a:effectLst>
                <a:glow rad="25560">
                  <a:srgbClr val="666666"/>
                </a:glow>
              </a:effectLst>
              <a:uFillTx/>
              <a:latin typeface="Arial"/>
            </a:endParaRPr>
          </a:p>
        </p:txBody>
      </p:sp>
      <p:sp>
        <p:nvSpPr>
          <p:cNvPr id="91" name=""/>
          <p:cNvSpPr/>
          <p:nvPr/>
        </p:nvSpPr>
        <p:spPr>
          <a:xfrm>
            <a:off x="914400" y="1143000"/>
            <a:ext cx="8228880" cy="1919880"/>
          </a:xfrm>
          <a:prstGeom prst="rect">
            <a:avLst/>
          </a:prstGeom>
          <a:noFill/>
          <a:ln w="18000">
            <a:noFill/>
          </a:ln>
        </p:spPr>
        <p:style>
          <a:lnRef idx="0"/>
          <a:fillRef idx="0"/>
          <a:effectRef idx="0"/>
          <a:fontRef idx="minor"/>
        </p:style>
        <p:txBody>
          <a:bodyPr lIns="90000" rIns="90000" tIns="45000" bIns="45000" anchor="t">
            <a:spAutoFit/>
          </a:bodyPr>
          <a:p>
            <a:pPr>
              <a:lnSpc>
                <a:spcPct val="100000"/>
              </a:lnSpc>
              <a:spcAft>
                <a:spcPts val="1057"/>
              </a:spcAft>
            </a:pPr>
            <a:r>
              <a:rPr b="0" lang="en-US" sz="2000" strike="noStrike" u="none">
                <a:solidFill>
                  <a:srgbClr val="ffffff"/>
                </a:solidFill>
                <a:effectLst>
                  <a:glow rad="25560">
                    <a:srgbClr val="666666"/>
                  </a:glow>
                </a:effectLst>
                <a:uFillTx/>
                <a:latin typeface="Arial"/>
                <a:ea typeface="DejaVu Sans"/>
              </a:rPr>
              <a:t>As I continue to educate myself, I needed a way to put in to practice the knowledge I gained.  This gave me excellent hands on experience with Operating systems and tools that are commonly used around the world from small businesses to large corporations alike.  There are many other technologies I have yet to learn.  This lab serves as a foundation for me to learn new technologies and software.</a:t>
            </a:r>
            <a:endParaRPr b="0" lang="en-US" sz="2000" strike="noStrike" u="none">
              <a:solidFill>
                <a:srgbClr val="ffffff"/>
              </a:solidFill>
              <a:effectLst>
                <a:glow rad="25560">
                  <a:srgbClr val="666666"/>
                </a:glow>
              </a:effectLst>
              <a:uFillTx/>
              <a:latin typeface="Arial"/>
            </a:endParaRPr>
          </a:p>
        </p:txBody>
      </p:sp>
      <p:sp>
        <p:nvSpPr>
          <p:cNvPr id="2" name="PlaceHolder 1"/>
          <p:cNvSpPr>
            <a:spLocks noGrp="1"/>
          </p:cNvSpPr>
          <p:nvPr>
            <p:ph type="sldNum" idx="3"/>
          </p:nvPr>
        </p:nvSpPr>
        <p:spPr/>
        <p:txBody>
          <a:bodyPr/>
          <a:p>
            <a:fld id="{920A2FCB-7AB8-408C-A414-D480015732EE}"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92" name="" descr=""/>
          <p:cNvPicPr/>
          <p:nvPr/>
        </p:nvPicPr>
        <p:blipFill>
          <a:blip r:embed="rId1">
            <a:lum bright="-5000"/>
          </a:blip>
          <a:stretch/>
        </p:blipFill>
        <p:spPr>
          <a:xfrm>
            <a:off x="772920" y="15120"/>
            <a:ext cx="8577720" cy="5668920"/>
          </a:xfrm>
          <a:prstGeom prst="rect">
            <a:avLst/>
          </a:prstGeom>
          <a:noFill/>
          <a:ln w="18000">
            <a:noFill/>
          </a:ln>
        </p:spPr>
      </p:pic>
      <p:sp>
        <p:nvSpPr>
          <p:cNvPr id="2" name="PlaceHolder 1"/>
          <p:cNvSpPr>
            <a:spLocks noGrp="1"/>
          </p:cNvSpPr>
          <p:nvPr>
            <p:ph type="sldNum" idx="3"/>
          </p:nvPr>
        </p:nvSpPr>
        <p:spPr/>
        <p:txBody>
          <a:bodyPr/>
          <a:p>
            <a:fld id="{6D265232-5BFE-45D5-B165-6CED35FD882A}" type="slidenum">
              <a:t>7</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93" name=""/>
          <p:cNvSpPr/>
          <p:nvPr/>
        </p:nvSpPr>
        <p:spPr>
          <a:xfrm>
            <a:off x="2491560" y="0"/>
            <a:ext cx="5096160" cy="345600"/>
          </a:xfrm>
          <a:prstGeom prst="rect">
            <a:avLst/>
          </a:prstGeom>
          <a:noFill/>
          <a:ln w="18000">
            <a:noFill/>
          </a:ln>
        </p:spPr>
        <p:style>
          <a:lnRef idx="0"/>
          <a:fillRef idx="0"/>
          <a:effectRef idx="0"/>
          <a:fontRef idx="minor"/>
        </p:style>
        <p:txBody>
          <a:bodyPr lIns="90000" rIns="90000" tIns="45000" bIns="45000" anchor="t">
            <a:spAutoFit/>
          </a:bodyPr>
          <a:p>
            <a:pPr>
              <a:lnSpc>
                <a:spcPct val="100000"/>
              </a:lnSpc>
            </a:pPr>
            <a:r>
              <a:rPr b="0" lang="en-US" sz="1800" strike="noStrike" u="none">
                <a:solidFill>
                  <a:srgbClr val="ffffff"/>
                </a:solidFill>
                <a:effectLst/>
                <a:uFillTx/>
                <a:latin typeface="Arial"/>
                <a:ea typeface="DejaVu Sans"/>
              </a:rPr>
              <a:t>Section 1 - Installing Hyper-V using PowerShell</a:t>
            </a:r>
            <a:endParaRPr b="0" lang="en-US" sz="1800" strike="noStrike" u="none">
              <a:solidFill>
                <a:srgbClr val="ffffff"/>
              </a:solidFill>
              <a:effectLst/>
              <a:uFillTx/>
              <a:latin typeface="Arial"/>
            </a:endParaRPr>
          </a:p>
        </p:txBody>
      </p:sp>
      <p:pic>
        <p:nvPicPr>
          <p:cNvPr id="94" name="" descr=""/>
          <p:cNvPicPr/>
          <p:nvPr/>
        </p:nvPicPr>
        <p:blipFill>
          <a:blip r:embed="rId1">
            <a:lum bright="-25000"/>
            <a:alphaModFix amt="70000"/>
          </a:blip>
          <a:srcRect l="0" t="0" r="0" b="-958"/>
          <a:stretch/>
        </p:blipFill>
        <p:spPr>
          <a:xfrm>
            <a:off x="228600" y="457200"/>
            <a:ext cx="4754160" cy="2715120"/>
          </a:xfrm>
          <a:prstGeom prst="rect">
            <a:avLst/>
          </a:prstGeom>
          <a:noFill/>
          <a:ln w="18000">
            <a:noFill/>
          </a:ln>
        </p:spPr>
      </p:pic>
      <p:pic>
        <p:nvPicPr>
          <p:cNvPr id="95" name="" descr=""/>
          <p:cNvPicPr/>
          <p:nvPr/>
        </p:nvPicPr>
        <p:blipFill>
          <a:blip r:embed="rId2">
            <a:lum bright="-25000"/>
            <a:alphaModFix amt="70000"/>
          </a:blip>
          <a:srcRect l="0" t="0" r="0" b="-952"/>
          <a:stretch/>
        </p:blipFill>
        <p:spPr>
          <a:xfrm>
            <a:off x="5029200" y="457200"/>
            <a:ext cx="4754160" cy="2715120"/>
          </a:xfrm>
          <a:prstGeom prst="rect">
            <a:avLst/>
          </a:prstGeom>
          <a:noFill/>
          <a:ln w="18000">
            <a:noFill/>
          </a:ln>
        </p:spPr>
      </p:pic>
      <p:pic>
        <p:nvPicPr>
          <p:cNvPr id="96" name="" descr=""/>
          <p:cNvPicPr/>
          <p:nvPr/>
        </p:nvPicPr>
        <p:blipFill>
          <a:blip r:embed="rId3"/>
          <a:stretch/>
        </p:blipFill>
        <p:spPr>
          <a:xfrm>
            <a:off x="2514600" y="1710000"/>
            <a:ext cx="5028480" cy="3812400"/>
          </a:xfrm>
          <a:prstGeom prst="rect">
            <a:avLst/>
          </a:prstGeom>
          <a:noFill/>
          <a:ln w="18000">
            <a:noFill/>
          </a:ln>
        </p:spPr>
      </p:pic>
      <p:sp>
        <p:nvSpPr>
          <p:cNvPr id="97" name=""/>
          <p:cNvSpPr/>
          <p:nvPr/>
        </p:nvSpPr>
        <p:spPr>
          <a:xfrm>
            <a:off x="228600" y="2826720"/>
            <a:ext cx="227880" cy="345600"/>
          </a:xfrm>
          <a:prstGeom prst="rect">
            <a:avLst/>
          </a:prstGeom>
          <a:noFill/>
          <a:ln w="18000">
            <a:noFill/>
          </a:ln>
        </p:spPr>
        <p:style>
          <a:lnRef idx="0"/>
          <a:fillRef idx="0"/>
          <a:effectRef idx="0"/>
          <a:fontRef idx="minor"/>
        </p:style>
        <p:txBody>
          <a:bodyPr lIns="90000" rIns="90000" tIns="45000" bIns="45000" anchor="t">
            <a:spAutoFit/>
          </a:bodyPr>
          <a:p>
            <a:pPr>
              <a:lnSpc>
                <a:spcPct val="100000"/>
              </a:lnSpc>
            </a:pPr>
            <a:r>
              <a:rPr b="0" lang="en-US" sz="1800" strike="noStrike" u="none">
                <a:solidFill>
                  <a:srgbClr val="808080"/>
                </a:solidFill>
                <a:effectLst/>
                <a:uFillTx/>
                <a:latin typeface="Arial"/>
                <a:ea typeface="DejaVu Sans"/>
              </a:rPr>
              <a:t>1</a:t>
            </a:r>
            <a:endParaRPr b="0" lang="en-US" sz="1800" strike="noStrike" u="none">
              <a:solidFill>
                <a:srgbClr val="ffffff"/>
              </a:solidFill>
              <a:effectLst/>
              <a:uFillTx/>
              <a:latin typeface="Arial"/>
            </a:endParaRPr>
          </a:p>
        </p:txBody>
      </p:sp>
      <p:sp>
        <p:nvSpPr>
          <p:cNvPr id="98" name=""/>
          <p:cNvSpPr/>
          <p:nvPr/>
        </p:nvSpPr>
        <p:spPr>
          <a:xfrm>
            <a:off x="9372600" y="2743200"/>
            <a:ext cx="227880" cy="345600"/>
          </a:xfrm>
          <a:prstGeom prst="rect">
            <a:avLst/>
          </a:prstGeom>
          <a:noFill/>
          <a:ln w="18000">
            <a:noFill/>
          </a:ln>
        </p:spPr>
        <p:style>
          <a:lnRef idx="0"/>
          <a:fillRef idx="0"/>
          <a:effectRef idx="0"/>
          <a:fontRef idx="minor"/>
        </p:style>
        <p:txBody>
          <a:bodyPr lIns="90000" rIns="90000" tIns="45000" bIns="45000" anchor="t">
            <a:spAutoFit/>
          </a:bodyPr>
          <a:p>
            <a:pPr>
              <a:lnSpc>
                <a:spcPct val="100000"/>
              </a:lnSpc>
            </a:pPr>
            <a:r>
              <a:rPr b="0" lang="en-US" sz="1800" strike="noStrike" u="none">
                <a:solidFill>
                  <a:srgbClr val="808080"/>
                </a:solidFill>
                <a:effectLst/>
                <a:uFillTx/>
                <a:latin typeface="Arial"/>
                <a:ea typeface="DejaVu Sans"/>
              </a:rPr>
              <a:t>2</a:t>
            </a:r>
            <a:endParaRPr b="0" lang="en-US" sz="1800" strike="noStrike" u="none">
              <a:solidFill>
                <a:srgbClr val="ffffff"/>
              </a:solidFill>
              <a:effectLst/>
              <a:uFillTx/>
              <a:latin typeface="Arial"/>
            </a:endParaRPr>
          </a:p>
        </p:txBody>
      </p:sp>
      <p:sp>
        <p:nvSpPr>
          <p:cNvPr id="99" name=""/>
          <p:cNvSpPr/>
          <p:nvPr/>
        </p:nvSpPr>
        <p:spPr>
          <a:xfrm>
            <a:off x="2514600" y="5029200"/>
            <a:ext cx="227880" cy="345600"/>
          </a:xfrm>
          <a:prstGeom prst="rect">
            <a:avLst/>
          </a:prstGeom>
          <a:noFill/>
          <a:ln w="18000">
            <a:noFill/>
          </a:ln>
        </p:spPr>
        <p:style>
          <a:lnRef idx="0"/>
          <a:fillRef idx="0"/>
          <a:effectRef idx="0"/>
          <a:fontRef idx="minor"/>
        </p:style>
        <p:txBody>
          <a:bodyPr lIns="90000" rIns="90000" tIns="45000" bIns="45000" anchor="t">
            <a:spAutoFit/>
          </a:bodyPr>
          <a:p>
            <a:pPr>
              <a:lnSpc>
                <a:spcPct val="100000"/>
              </a:lnSpc>
            </a:pPr>
            <a:r>
              <a:rPr b="0" lang="en-US" sz="1800" strike="noStrike" u="none">
                <a:solidFill>
                  <a:srgbClr val="333333"/>
                </a:solidFill>
                <a:effectLst/>
                <a:uFillTx/>
                <a:latin typeface="Arial"/>
                <a:ea typeface="DejaVu Sans"/>
              </a:rPr>
              <a:t>3</a:t>
            </a:r>
            <a:endParaRPr b="0" lang="en-US" sz="1800" strike="noStrike" u="none">
              <a:solidFill>
                <a:srgbClr val="ffffff"/>
              </a:solidFill>
              <a:effectLst/>
              <a:uFillTx/>
              <a:latin typeface="Arial"/>
            </a:endParaRPr>
          </a:p>
        </p:txBody>
      </p:sp>
      <p:sp>
        <p:nvSpPr>
          <p:cNvPr id="2" name="PlaceHolder 1"/>
          <p:cNvSpPr>
            <a:spLocks noGrp="1"/>
          </p:cNvSpPr>
          <p:nvPr>
            <p:ph type="sldNum" idx="3"/>
          </p:nvPr>
        </p:nvSpPr>
        <p:spPr/>
        <p:txBody>
          <a:bodyPr/>
          <a:p>
            <a:fld id="{91DCC039-C085-40B5-83A5-5BA1C39A494F}" type="slidenum">
              <a:t>8</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00" name=""/>
          <p:cNvSpPr/>
          <p:nvPr/>
        </p:nvSpPr>
        <p:spPr>
          <a:xfrm>
            <a:off x="2639880" y="0"/>
            <a:ext cx="4799880" cy="601560"/>
          </a:xfrm>
          <a:prstGeom prst="rect">
            <a:avLst/>
          </a:prstGeom>
          <a:noFill/>
          <a:ln w="18000">
            <a:noFill/>
          </a:ln>
        </p:spPr>
        <p:style>
          <a:lnRef idx="0"/>
          <a:fillRef idx="0"/>
          <a:effectRef idx="0"/>
          <a:fontRef idx="minor"/>
        </p:style>
        <p:txBody>
          <a:bodyPr lIns="90000" rIns="90000" tIns="45000" bIns="45000" anchor="t" anchorCtr="1">
            <a:spAutoFit/>
          </a:bodyPr>
          <a:p>
            <a:pPr algn="ctr">
              <a:lnSpc>
                <a:spcPct val="100000"/>
              </a:lnSpc>
            </a:pPr>
            <a:r>
              <a:rPr b="0" lang="en-US" sz="1800" strike="noStrike" u="none">
                <a:solidFill>
                  <a:srgbClr val="ffffff"/>
                </a:solidFill>
                <a:effectLst/>
                <a:uFillTx/>
                <a:latin typeface="Arial"/>
                <a:ea typeface="DejaVu Sans"/>
              </a:rPr>
              <a:t>Section 2 - Installing Windows Server 2019 (Evaluation)</a:t>
            </a:r>
            <a:endParaRPr b="0" lang="en-US" sz="1800" strike="noStrike" u="none">
              <a:solidFill>
                <a:srgbClr val="ffffff"/>
              </a:solidFill>
              <a:effectLst/>
              <a:uFillTx/>
              <a:latin typeface="Arial"/>
            </a:endParaRPr>
          </a:p>
        </p:txBody>
      </p:sp>
      <p:pic>
        <p:nvPicPr>
          <p:cNvPr id="101" name="" descr=""/>
          <p:cNvPicPr/>
          <p:nvPr/>
        </p:nvPicPr>
        <p:blipFill>
          <a:blip r:embed="rId1">
            <a:lum bright="-35000"/>
          </a:blip>
          <a:stretch/>
        </p:blipFill>
        <p:spPr>
          <a:xfrm>
            <a:off x="228600" y="329040"/>
            <a:ext cx="3656880" cy="3099240"/>
          </a:xfrm>
          <a:prstGeom prst="rect">
            <a:avLst/>
          </a:prstGeom>
          <a:noFill/>
          <a:ln w="18000">
            <a:noFill/>
          </a:ln>
        </p:spPr>
      </p:pic>
      <p:pic>
        <p:nvPicPr>
          <p:cNvPr id="102" name="" descr=""/>
          <p:cNvPicPr/>
          <p:nvPr/>
        </p:nvPicPr>
        <p:blipFill>
          <a:blip r:embed="rId2">
            <a:lum bright="-35000"/>
          </a:blip>
          <a:stretch/>
        </p:blipFill>
        <p:spPr>
          <a:xfrm>
            <a:off x="6172200" y="329040"/>
            <a:ext cx="3656880" cy="3099240"/>
          </a:xfrm>
          <a:prstGeom prst="rect">
            <a:avLst/>
          </a:prstGeom>
          <a:noFill/>
          <a:ln w="18000">
            <a:noFill/>
          </a:ln>
        </p:spPr>
      </p:pic>
      <p:pic>
        <p:nvPicPr>
          <p:cNvPr id="103" name="" descr=""/>
          <p:cNvPicPr/>
          <p:nvPr/>
        </p:nvPicPr>
        <p:blipFill>
          <a:blip r:embed="rId3">
            <a:lum bright="-25000"/>
          </a:blip>
          <a:stretch/>
        </p:blipFill>
        <p:spPr>
          <a:xfrm>
            <a:off x="3200400" y="621720"/>
            <a:ext cx="3656880" cy="2349360"/>
          </a:xfrm>
          <a:prstGeom prst="rect">
            <a:avLst/>
          </a:prstGeom>
          <a:noFill/>
          <a:ln w="18000">
            <a:noFill/>
          </a:ln>
        </p:spPr>
      </p:pic>
      <p:pic>
        <p:nvPicPr>
          <p:cNvPr id="104" name="" descr=""/>
          <p:cNvPicPr/>
          <p:nvPr/>
        </p:nvPicPr>
        <p:blipFill>
          <a:blip r:embed="rId4">
            <a:lum bright="-25000"/>
          </a:blip>
          <a:stretch/>
        </p:blipFill>
        <p:spPr>
          <a:xfrm>
            <a:off x="228600" y="2560320"/>
            <a:ext cx="4571280" cy="2925360"/>
          </a:xfrm>
          <a:prstGeom prst="rect">
            <a:avLst/>
          </a:prstGeom>
          <a:noFill/>
          <a:ln w="18000">
            <a:noFill/>
          </a:ln>
        </p:spPr>
      </p:pic>
      <p:pic>
        <p:nvPicPr>
          <p:cNvPr id="105" name="" descr=""/>
          <p:cNvPicPr/>
          <p:nvPr/>
        </p:nvPicPr>
        <p:blipFill>
          <a:blip r:embed="rId5"/>
          <a:stretch/>
        </p:blipFill>
        <p:spPr>
          <a:xfrm>
            <a:off x="5257800" y="2560320"/>
            <a:ext cx="4571280" cy="2925360"/>
          </a:xfrm>
          <a:prstGeom prst="rect">
            <a:avLst/>
          </a:prstGeom>
          <a:noFill/>
          <a:ln w="18000">
            <a:noFill/>
          </a:ln>
        </p:spPr>
      </p:pic>
      <p:sp>
        <p:nvSpPr>
          <p:cNvPr id="106" name=""/>
          <p:cNvSpPr/>
          <p:nvPr/>
        </p:nvSpPr>
        <p:spPr>
          <a:xfrm>
            <a:off x="228600" y="685800"/>
            <a:ext cx="228240" cy="345600"/>
          </a:xfrm>
          <a:prstGeom prst="rect">
            <a:avLst/>
          </a:prstGeom>
          <a:noFill/>
          <a:ln w="18000">
            <a:noFill/>
          </a:ln>
        </p:spPr>
        <p:style>
          <a:lnRef idx="0"/>
          <a:fillRef idx="0"/>
          <a:effectRef idx="0"/>
          <a:fontRef idx="minor"/>
        </p:style>
        <p:txBody>
          <a:bodyPr lIns="90000" rIns="90000" tIns="45000" bIns="45000" anchor="t">
            <a:spAutoFit/>
          </a:bodyPr>
          <a:p>
            <a:pPr>
              <a:lnSpc>
                <a:spcPct val="100000"/>
              </a:lnSpc>
            </a:pPr>
            <a:r>
              <a:rPr b="0" lang="en-US" sz="1800" strike="noStrike" u="none">
                <a:solidFill>
                  <a:srgbClr val="666666"/>
                </a:solidFill>
                <a:effectLst/>
                <a:uFillTx/>
                <a:latin typeface="Arial"/>
                <a:ea typeface="DejaVu Sans"/>
              </a:rPr>
              <a:t>1</a:t>
            </a:r>
            <a:endParaRPr b="0" lang="en-US" sz="1800" strike="noStrike" u="none">
              <a:solidFill>
                <a:srgbClr val="ffffff"/>
              </a:solidFill>
              <a:effectLst/>
              <a:uFillTx/>
              <a:latin typeface="Arial"/>
            </a:endParaRPr>
          </a:p>
        </p:txBody>
      </p:sp>
      <p:sp>
        <p:nvSpPr>
          <p:cNvPr id="107" name=""/>
          <p:cNvSpPr/>
          <p:nvPr/>
        </p:nvSpPr>
        <p:spPr>
          <a:xfrm>
            <a:off x="9522000" y="568080"/>
            <a:ext cx="307080" cy="345600"/>
          </a:xfrm>
          <a:prstGeom prst="rect">
            <a:avLst/>
          </a:prstGeom>
          <a:noFill/>
          <a:ln w="18000">
            <a:noFill/>
          </a:ln>
        </p:spPr>
        <p:style>
          <a:lnRef idx="0"/>
          <a:fillRef idx="0"/>
          <a:effectRef idx="0"/>
          <a:fontRef idx="minor"/>
        </p:style>
        <p:txBody>
          <a:bodyPr wrap="none" lIns="90000" rIns="90000" tIns="45000" bIns="45000" anchor="t">
            <a:spAutoFit/>
          </a:bodyPr>
          <a:p>
            <a:pPr>
              <a:lnSpc>
                <a:spcPct val="100000"/>
              </a:lnSpc>
            </a:pPr>
            <a:r>
              <a:rPr b="0" lang="en-US" sz="1800" strike="noStrike" u="none">
                <a:solidFill>
                  <a:srgbClr val="666666"/>
                </a:solidFill>
                <a:effectLst/>
                <a:uFillTx/>
                <a:latin typeface="Arial"/>
                <a:ea typeface="DejaVu Sans"/>
              </a:rPr>
              <a:t>2</a:t>
            </a:r>
            <a:endParaRPr b="0" lang="en-US" sz="1800" strike="noStrike" u="none">
              <a:solidFill>
                <a:srgbClr val="ffffff"/>
              </a:solidFill>
              <a:effectLst/>
              <a:uFillTx/>
              <a:latin typeface="Arial"/>
            </a:endParaRPr>
          </a:p>
        </p:txBody>
      </p:sp>
      <p:sp>
        <p:nvSpPr>
          <p:cNvPr id="108" name=""/>
          <p:cNvSpPr/>
          <p:nvPr/>
        </p:nvSpPr>
        <p:spPr>
          <a:xfrm>
            <a:off x="3200400" y="914400"/>
            <a:ext cx="227880" cy="345600"/>
          </a:xfrm>
          <a:prstGeom prst="rect">
            <a:avLst/>
          </a:prstGeom>
          <a:noFill/>
          <a:ln w="18000">
            <a:noFill/>
          </a:ln>
        </p:spPr>
        <p:style>
          <a:lnRef idx="0"/>
          <a:fillRef idx="0"/>
          <a:effectRef idx="0"/>
          <a:fontRef idx="minor"/>
        </p:style>
        <p:txBody>
          <a:bodyPr lIns="90000" rIns="90000" tIns="45000" bIns="45000" anchor="t">
            <a:spAutoFit/>
          </a:bodyPr>
          <a:p>
            <a:pPr>
              <a:lnSpc>
                <a:spcPct val="100000"/>
              </a:lnSpc>
            </a:pPr>
            <a:r>
              <a:rPr b="0" lang="en-US" sz="1800" strike="noStrike" u="none">
                <a:solidFill>
                  <a:srgbClr val="666666"/>
                </a:solidFill>
                <a:effectLst/>
                <a:uFillTx/>
                <a:latin typeface="Arial"/>
                <a:ea typeface="DejaVu Sans"/>
              </a:rPr>
              <a:t>3</a:t>
            </a:r>
            <a:endParaRPr b="0" lang="en-US" sz="1800" strike="noStrike" u="none">
              <a:solidFill>
                <a:srgbClr val="ffffff"/>
              </a:solidFill>
              <a:effectLst/>
              <a:uFillTx/>
              <a:latin typeface="Arial"/>
            </a:endParaRPr>
          </a:p>
        </p:txBody>
      </p:sp>
      <p:sp>
        <p:nvSpPr>
          <p:cNvPr id="109" name=""/>
          <p:cNvSpPr/>
          <p:nvPr/>
        </p:nvSpPr>
        <p:spPr>
          <a:xfrm>
            <a:off x="228600" y="4911480"/>
            <a:ext cx="227880" cy="345600"/>
          </a:xfrm>
          <a:prstGeom prst="rect">
            <a:avLst/>
          </a:prstGeom>
          <a:noFill/>
          <a:ln w="18000">
            <a:noFill/>
          </a:ln>
        </p:spPr>
        <p:style>
          <a:lnRef idx="0"/>
          <a:fillRef idx="0"/>
          <a:effectRef idx="0"/>
          <a:fontRef idx="minor"/>
        </p:style>
        <p:txBody>
          <a:bodyPr lIns="90000" rIns="90000" tIns="45000" bIns="45000" anchor="t">
            <a:spAutoFit/>
          </a:bodyPr>
          <a:p>
            <a:pPr>
              <a:lnSpc>
                <a:spcPct val="100000"/>
              </a:lnSpc>
            </a:pPr>
            <a:r>
              <a:rPr b="0" lang="en-US" sz="1800" strike="noStrike" u="none">
                <a:solidFill>
                  <a:srgbClr val="333333"/>
                </a:solidFill>
                <a:effectLst/>
                <a:uFillTx/>
                <a:latin typeface="Arial"/>
                <a:ea typeface="DejaVu Sans"/>
              </a:rPr>
              <a:t>4</a:t>
            </a:r>
            <a:endParaRPr b="0" lang="en-US" sz="1800" strike="noStrike" u="none">
              <a:solidFill>
                <a:srgbClr val="ffffff"/>
              </a:solidFill>
              <a:effectLst/>
              <a:uFillTx/>
              <a:latin typeface="Arial"/>
            </a:endParaRPr>
          </a:p>
        </p:txBody>
      </p:sp>
      <p:sp>
        <p:nvSpPr>
          <p:cNvPr id="110" name=""/>
          <p:cNvSpPr/>
          <p:nvPr/>
        </p:nvSpPr>
        <p:spPr>
          <a:xfrm>
            <a:off x="5257800" y="4911480"/>
            <a:ext cx="227880" cy="345600"/>
          </a:xfrm>
          <a:prstGeom prst="rect">
            <a:avLst/>
          </a:prstGeom>
          <a:noFill/>
          <a:ln w="18000">
            <a:noFill/>
          </a:ln>
        </p:spPr>
        <p:style>
          <a:lnRef idx="0"/>
          <a:fillRef idx="0"/>
          <a:effectRef idx="0"/>
          <a:fontRef idx="minor"/>
        </p:style>
        <p:txBody>
          <a:bodyPr lIns="90000" rIns="90000" tIns="45000" bIns="45000" anchor="t">
            <a:spAutoFit/>
          </a:bodyPr>
          <a:p>
            <a:pPr>
              <a:lnSpc>
                <a:spcPct val="100000"/>
              </a:lnSpc>
            </a:pPr>
            <a:r>
              <a:rPr b="0" lang="en-US" sz="1800" strike="noStrike" u="none">
                <a:solidFill>
                  <a:srgbClr val="333333"/>
                </a:solidFill>
                <a:effectLst/>
                <a:uFillTx/>
                <a:latin typeface="Arial"/>
                <a:ea typeface="DejaVu Sans"/>
              </a:rPr>
              <a:t>5</a:t>
            </a:r>
            <a:endParaRPr b="0" lang="en-US" sz="1800" strike="noStrike" u="none">
              <a:solidFill>
                <a:srgbClr val="ffffff"/>
              </a:solidFill>
              <a:effectLst/>
              <a:uFillTx/>
              <a:latin typeface="Arial"/>
            </a:endParaRPr>
          </a:p>
        </p:txBody>
      </p:sp>
      <p:sp>
        <p:nvSpPr>
          <p:cNvPr id="2" name="PlaceHolder 1"/>
          <p:cNvSpPr>
            <a:spLocks noGrp="1"/>
          </p:cNvSpPr>
          <p:nvPr>
            <p:ph type="sldNum" idx="3"/>
          </p:nvPr>
        </p:nvSpPr>
        <p:spPr/>
        <p:txBody>
          <a:bodyPr/>
          <a:p>
            <a:fld id="{C9CE80BF-3C21-4869-BC0F-7A27B588609B}" type="slidenum">
              <a:t>9</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41</TotalTime>
  <Application>LibreOffice/25.2.4.3$Windows_X86_64 LibreOffice_project/33e196637044ead23f5c3226cde09b47731f7e27</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2025-06-10T10:15:24Z</dcterms:created>
  <dc:creator/>
  <dc:description>This work is licensed under a Creative Commons 0 License.
It makes use of the works of kka_libo_design@ashisuto.co.jp.</dc:description>
  <dc:language>en-US</dc:language>
  <cp:lastModifiedBy/>
  <dcterms:modified xsi:type="dcterms:W3CDTF">2025-06-10T20:16:56Z</dcterms:modified>
  <cp:revision>7</cp:revision>
  <dc:subject/>
  <dc:title>Lights</dc:title>
</cp:coreProperties>
</file>

<file path=docProps/custom.xml><?xml version="1.0" encoding="utf-8"?>
<Properties xmlns="http://schemas.openxmlformats.org/officeDocument/2006/custom-properties" xmlns:vt="http://schemas.openxmlformats.org/officeDocument/2006/docPropsVTypes"/>
</file>